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notesSlides/notesSlide1.xml" ContentType="application/vnd.openxmlformats-officedocument.presentationml.notesSlide+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9"/>
  </p:notesMasterIdLst>
  <p:sldIdLst>
    <p:sldId id="1065" r:id="rId2"/>
    <p:sldId id="577" r:id="rId3"/>
    <p:sldId id="579" r:id="rId4"/>
    <p:sldId id="2222" r:id="rId5"/>
    <p:sldId id="3263" r:id="rId6"/>
    <p:sldId id="1067" r:id="rId7"/>
    <p:sldId id="3291" r:id="rId8"/>
    <p:sldId id="3334" r:id="rId9"/>
    <p:sldId id="3325" r:id="rId10"/>
    <p:sldId id="3281" r:id="rId11"/>
    <p:sldId id="3399" r:id="rId12"/>
    <p:sldId id="3335" r:id="rId13"/>
    <p:sldId id="3337" r:id="rId14"/>
    <p:sldId id="3339" r:id="rId15"/>
    <p:sldId id="3341" r:id="rId16"/>
    <p:sldId id="3345" r:id="rId17"/>
    <p:sldId id="3340" r:id="rId18"/>
    <p:sldId id="3342" r:id="rId19"/>
    <p:sldId id="3346" r:id="rId20"/>
    <p:sldId id="3344" r:id="rId21"/>
    <p:sldId id="2872" r:id="rId22"/>
    <p:sldId id="3328" r:id="rId23"/>
    <p:sldId id="3329" r:id="rId24"/>
    <p:sldId id="3330" r:id="rId25"/>
    <p:sldId id="3331" r:id="rId26"/>
    <p:sldId id="3332" r:id="rId27"/>
    <p:sldId id="3333" r:id="rId28"/>
    <p:sldId id="3420" r:id="rId29"/>
    <p:sldId id="2776" r:id="rId30"/>
    <p:sldId id="1545" r:id="rId31"/>
    <p:sldId id="1658" r:id="rId32"/>
    <p:sldId id="1659" r:id="rId33"/>
    <p:sldId id="1656" r:id="rId34"/>
    <p:sldId id="1538" r:id="rId35"/>
    <p:sldId id="474" r:id="rId36"/>
    <p:sldId id="549" r:id="rId37"/>
    <p:sldId id="257" r:id="rId3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07B782D5-9737-48CF-A9FA-54238C4D3C7F}">
          <p14:sldIdLst>
            <p14:sldId id="1065"/>
            <p14:sldId id="577"/>
            <p14:sldId id="579"/>
            <p14:sldId id="2222"/>
            <p14:sldId id="3263"/>
            <p14:sldId id="1067"/>
          </p14:sldIdLst>
        </p14:section>
        <p14:section name="Online Communities" id="{36315499-CD94-4186-A52F-5715F3EEE754}">
          <p14:sldIdLst>
            <p14:sldId id="3291"/>
            <p14:sldId id="3334"/>
            <p14:sldId id="3325"/>
          </p14:sldIdLst>
        </p14:section>
        <p14:section name="social media" id="{89BA4D8A-BAD0-4432-8A45-469DD3B284CD}">
          <p14:sldIdLst>
            <p14:sldId id="3281"/>
            <p14:sldId id="3399"/>
            <p14:sldId id="3335"/>
            <p14:sldId id="3337"/>
            <p14:sldId id="3339"/>
            <p14:sldId id="3341"/>
            <p14:sldId id="3345"/>
            <p14:sldId id="3340"/>
            <p14:sldId id="3342"/>
            <p14:sldId id="3346"/>
            <p14:sldId id="3344"/>
            <p14:sldId id="2872"/>
          </p14:sldIdLst>
        </p14:section>
        <p14:section name="blog / vlog" id="{E58291FA-B37B-4A07-A266-29F938DE62BD}">
          <p14:sldIdLst>
            <p14:sldId id="3328"/>
          </p14:sldIdLst>
        </p14:section>
        <p14:section name="wiki" id="{E1F8B8C7-758B-41F2-B498-5AEEA7C0F08F}">
          <p14:sldIdLst>
            <p14:sldId id="3329"/>
          </p14:sldIdLst>
        </p14:section>
        <p14:section name="chatrooms" id="{8F9D0D10-9069-4721-9D97-CB3EB454AEB1}">
          <p14:sldIdLst>
            <p14:sldId id="3330"/>
          </p14:sldIdLst>
        </p14:section>
        <p14:section name="IM" id="{0F121C7A-FF54-4C01-9839-2907ED51B3BF}">
          <p14:sldIdLst>
            <p14:sldId id="3331"/>
          </p14:sldIdLst>
        </p14:section>
        <p14:section name="podcasts" id="{BC17E56E-8B43-449C-8758-905AE6C0481D}">
          <p14:sldIdLst>
            <p14:sldId id="3332"/>
          </p14:sldIdLst>
        </p14:section>
        <p14:section name="forums" id="{4ACA2600-F1B9-409E-A234-3EAAE24D177D}">
          <p14:sldIdLst>
            <p14:sldId id="3333"/>
            <p14:sldId id="3420"/>
          </p14:sldIdLst>
        </p14:section>
        <p14:section name="End" id="{DDEDB59C-1E1E-4A76-8B5D-9EF2F5ECCE46}">
          <p14:sldIdLst>
            <p14:sldId id="2776"/>
            <p14:sldId id="1545"/>
            <p14:sldId id="1658"/>
            <p14:sldId id="1659"/>
            <p14:sldId id="1656"/>
            <p14:sldId id="1538"/>
            <p14:sldId id="474"/>
            <p14:sldId id="549"/>
            <p14:sldId id="257"/>
          </p14:sldIdLst>
        </p14:section>
      </p14:sectionLst>
    </p:ex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aul Meaney" initials="PM" lastIdx="1" clrIdx="0">
    <p:extLst>
      <p:ext uri="{19B8F6BF-5375-455C-9EA6-DF929625EA0E}">
        <p15:presenceInfo xmlns:p15="http://schemas.microsoft.com/office/powerpoint/2012/main" userId="Paul Meaney"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5D9CC"/>
    <a:srgbClr val="006C31"/>
    <a:srgbClr val="FAEDE7"/>
    <a:srgbClr val="0000FF"/>
    <a:srgbClr val="0070C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EC04BE6-4D13-41AE-97C3-47DBB729E979}" v="6491" dt="2025-06-26T11:21:52.443"/>
    <p1510:client id="{65711323-F078-4D27-B914-82C9BBE4B0FA}" v="1" dt="2025-06-26T15:16:09.57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839" autoAdjust="0"/>
    <p:restoredTop sz="96713" autoAdjust="0"/>
  </p:normalViewPr>
  <p:slideViewPr>
    <p:cSldViewPr snapToGrid="0">
      <p:cViewPr varScale="1">
        <p:scale>
          <a:sx n="80" d="100"/>
          <a:sy n="80" d="100"/>
        </p:scale>
        <p:origin x="48" y="88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commentAuthors" Target="commentAuthors.xml"/><Relationship Id="rId45"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microsoft.com/office/2015/10/relationships/revisionInfo" Target="revisionInfo.xml"/><Relationship Id="rId20" Type="http://schemas.openxmlformats.org/officeDocument/2006/relationships/slide" Target="slides/slide19.xml"/><Relationship Id="rId41"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aul meaney" userId="8f3b41ac-413d-46e0-bc97-8181c95bcdc2" providerId="ADAL" clId="{C00F4B11-E888-4C31-AF84-F201D95851B6}"/>
    <pc:docChg chg="undo custSel addSld delSld modSld sldOrd addSection delSection modSection">
      <pc:chgData name="paul meaney" userId="8f3b41ac-413d-46e0-bc97-8181c95bcdc2" providerId="ADAL" clId="{C00F4B11-E888-4C31-AF84-F201D95851B6}" dt="2025-06-19T09:52:13.360" v="17836" actId="20577"/>
      <pc:docMkLst>
        <pc:docMk/>
      </pc:docMkLst>
      <pc:sldChg chg="del">
        <pc:chgData name="paul meaney" userId="8f3b41ac-413d-46e0-bc97-8181c95bcdc2" providerId="ADAL" clId="{C00F4B11-E888-4C31-AF84-F201D95851B6}" dt="2025-06-18T13:14:12.164" v="515" actId="47"/>
        <pc:sldMkLst>
          <pc:docMk/>
          <pc:sldMk cId="3730983709" sldId="526"/>
        </pc:sldMkLst>
      </pc:sldChg>
      <pc:sldChg chg="modSp">
        <pc:chgData name="paul meaney" userId="8f3b41ac-413d-46e0-bc97-8181c95bcdc2" providerId="ADAL" clId="{C00F4B11-E888-4C31-AF84-F201D95851B6}" dt="2025-06-18T13:07:20.193" v="35" actId="20577"/>
        <pc:sldMkLst>
          <pc:docMk/>
          <pc:sldMk cId="2840469309" sldId="579"/>
        </pc:sldMkLst>
        <pc:spChg chg="mod">
          <ac:chgData name="paul meaney" userId="8f3b41ac-413d-46e0-bc97-8181c95bcdc2" providerId="ADAL" clId="{C00F4B11-E888-4C31-AF84-F201D95851B6}" dt="2025-06-18T13:07:20.193" v="35" actId="20577"/>
          <ac:spMkLst>
            <pc:docMk/>
            <pc:sldMk cId="2840469309" sldId="579"/>
            <ac:spMk id="2" creationId="{00000000-0000-0000-0000-000000000000}"/>
          </ac:spMkLst>
        </pc:spChg>
      </pc:sldChg>
      <pc:sldChg chg="modSp">
        <pc:chgData name="paul meaney" userId="8f3b41ac-413d-46e0-bc97-8181c95bcdc2" providerId="ADAL" clId="{C00F4B11-E888-4C31-AF84-F201D95851B6}" dt="2025-06-18T15:34:58.206" v="5121"/>
        <pc:sldMkLst>
          <pc:docMk/>
          <pc:sldMk cId="730368164" sldId="1067"/>
        </pc:sldMkLst>
        <pc:graphicFrameChg chg="mod">
          <ac:chgData name="paul meaney" userId="8f3b41ac-413d-46e0-bc97-8181c95bcdc2" providerId="ADAL" clId="{C00F4B11-E888-4C31-AF84-F201D95851B6}" dt="2025-06-18T15:34:58.206" v="5121"/>
          <ac:graphicFrameMkLst>
            <pc:docMk/>
            <pc:sldMk cId="730368164" sldId="1067"/>
            <ac:graphicFrameMk id="6" creationId="{12AFF6FB-4C5E-0942-B615-D5E66362A6EC}"/>
          </ac:graphicFrameMkLst>
        </pc:graphicFrameChg>
      </pc:sldChg>
      <pc:sldChg chg="modSp mod">
        <pc:chgData name="paul meaney" userId="8f3b41ac-413d-46e0-bc97-8181c95bcdc2" providerId="ADAL" clId="{C00F4B11-E888-4C31-AF84-F201D95851B6}" dt="2025-06-18T13:11:31.329" v="373"/>
        <pc:sldMkLst>
          <pc:docMk/>
          <pc:sldMk cId="3324909653" sldId="1131"/>
        </pc:sldMkLst>
      </pc:sldChg>
      <pc:sldChg chg="del">
        <pc:chgData name="paul meaney" userId="8f3b41ac-413d-46e0-bc97-8181c95bcdc2" providerId="ADAL" clId="{C00F4B11-E888-4C31-AF84-F201D95851B6}" dt="2025-06-18T13:14:10.754" v="511" actId="47"/>
        <pc:sldMkLst>
          <pc:docMk/>
          <pc:sldMk cId="3329140355" sldId="1484"/>
        </pc:sldMkLst>
      </pc:sldChg>
      <pc:sldChg chg="add del">
        <pc:chgData name="paul meaney" userId="8f3b41ac-413d-46e0-bc97-8181c95bcdc2" providerId="ADAL" clId="{C00F4B11-E888-4C31-AF84-F201D95851B6}" dt="2025-06-18T13:31:04.980" v="960" actId="47"/>
        <pc:sldMkLst>
          <pc:docMk/>
          <pc:sldMk cId="3478904567" sldId="1545"/>
        </pc:sldMkLst>
      </pc:sldChg>
      <pc:sldChg chg="addSp delSp add del setBg delDesignElem">
        <pc:chgData name="paul meaney" userId="8f3b41ac-413d-46e0-bc97-8181c95bcdc2" providerId="ADAL" clId="{C00F4B11-E888-4C31-AF84-F201D95851B6}" dt="2025-06-18T13:18:38.865" v="774"/>
        <pc:sldMkLst>
          <pc:docMk/>
          <pc:sldMk cId="3600045137" sldId="1822"/>
        </pc:sldMkLst>
      </pc:sldChg>
      <pc:sldChg chg="add">
        <pc:chgData name="paul meaney" userId="8f3b41ac-413d-46e0-bc97-8181c95bcdc2" providerId="ADAL" clId="{C00F4B11-E888-4C31-AF84-F201D95851B6}" dt="2025-06-18T13:18:49.806" v="775"/>
        <pc:sldMkLst>
          <pc:docMk/>
          <pc:sldMk cId="3273146632" sldId="2003"/>
        </pc:sldMkLst>
      </pc:sldChg>
      <pc:sldChg chg="add del">
        <pc:chgData name="paul meaney" userId="8f3b41ac-413d-46e0-bc97-8181c95bcdc2" providerId="ADAL" clId="{C00F4B11-E888-4C31-AF84-F201D95851B6}" dt="2025-06-18T13:18:49.806" v="775"/>
        <pc:sldMkLst>
          <pc:docMk/>
          <pc:sldMk cId="4073844174" sldId="2005"/>
        </pc:sldMkLst>
      </pc:sldChg>
      <pc:sldChg chg="add del setBg">
        <pc:chgData name="paul meaney" userId="8f3b41ac-413d-46e0-bc97-8181c95bcdc2" providerId="ADAL" clId="{C00F4B11-E888-4C31-AF84-F201D95851B6}" dt="2025-06-18T13:38:28.836" v="1098" actId="2696"/>
        <pc:sldMkLst>
          <pc:docMk/>
          <pc:sldMk cId="509418993" sldId="2044"/>
        </pc:sldMkLst>
      </pc:sldChg>
      <pc:sldChg chg="add">
        <pc:chgData name="paul meaney" userId="8f3b41ac-413d-46e0-bc97-8181c95bcdc2" providerId="ADAL" clId="{C00F4B11-E888-4C31-AF84-F201D95851B6}" dt="2025-06-18T13:38:36.683" v="1100"/>
        <pc:sldMkLst>
          <pc:docMk/>
          <pc:sldMk cId="943403033" sldId="2044"/>
        </pc:sldMkLst>
      </pc:sldChg>
      <pc:sldChg chg="modSp add">
        <pc:chgData name="paul meaney" userId="8f3b41ac-413d-46e0-bc97-8181c95bcdc2" providerId="ADAL" clId="{C00F4B11-E888-4C31-AF84-F201D95851B6}" dt="2025-06-18T13:39:33.493" v="1117" actId="20577"/>
        <pc:sldMkLst>
          <pc:docMk/>
          <pc:sldMk cId="181630818" sldId="2045"/>
        </pc:sldMkLst>
      </pc:sldChg>
      <pc:sldChg chg="add del setBg">
        <pc:chgData name="paul meaney" userId="8f3b41ac-413d-46e0-bc97-8181c95bcdc2" providerId="ADAL" clId="{C00F4B11-E888-4C31-AF84-F201D95851B6}" dt="2025-06-18T13:38:28.836" v="1098" actId="2696"/>
        <pc:sldMkLst>
          <pc:docMk/>
          <pc:sldMk cId="3055450618" sldId="2045"/>
        </pc:sldMkLst>
      </pc:sldChg>
      <pc:sldChg chg="add del setBg">
        <pc:chgData name="paul meaney" userId="8f3b41ac-413d-46e0-bc97-8181c95bcdc2" providerId="ADAL" clId="{C00F4B11-E888-4C31-AF84-F201D95851B6}" dt="2025-06-18T13:38:28.836" v="1098" actId="2696"/>
        <pc:sldMkLst>
          <pc:docMk/>
          <pc:sldMk cId="1361186935" sldId="2046"/>
        </pc:sldMkLst>
      </pc:sldChg>
      <pc:sldChg chg="add">
        <pc:chgData name="paul meaney" userId="8f3b41ac-413d-46e0-bc97-8181c95bcdc2" providerId="ADAL" clId="{C00F4B11-E888-4C31-AF84-F201D95851B6}" dt="2025-06-18T13:38:36.683" v="1100"/>
        <pc:sldMkLst>
          <pc:docMk/>
          <pc:sldMk cId="4187019054" sldId="2046"/>
        </pc:sldMkLst>
      </pc:sldChg>
      <pc:sldChg chg="modSp add">
        <pc:chgData name="paul meaney" userId="8f3b41ac-413d-46e0-bc97-8181c95bcdc2" providerId="ADAL" clId="{C00F4B11-E888-4C31-AF84-F201D95851B6}" dt="2025-06-18T13:39:49.675" v="1118" actId="114"/>
        <pc:sldMkLst>
          <pc:docMk/>
          <pc:sldMk cId="539074377" sldId="2047"/>
        </pc:sldMkLst>
      </pc:sldChg>
      <pc:sldChg chg="add del setBg">
        <pc:chgData name="paul meaney" userId="8f3b41ac-413d-46e0-bc97-8181c95bcdc2" providerId="ADAL" clId="{C00F4B11-E888-4C31-AF84-F201D95851B6}" dt="2025-06-18T13:38:28.836" v="1098" actId="2696"/>
        <pc:sldMkLst>
          <pc:docMk/>
          <pc:sldMk cId="3154537496" sldId="2047"/>
        </pc:sldMkLst>
      </pc:sldChg>
      <pc:sldChg chg="add">
        <pc:chgData name="paul meaney" userId="8f3b41ac-413d-46e0-bc97-8181c95bcdc2" providerId="ADAL" clId="{C00F4B11-E888-4C31-AF84-F201D95851B6}" dt="2025-06-18T13:38:36.683" v="1100"/>
        <pc:sldMkLst>
          <pc:docMk/>
          <pc:sldMk cId="999876349" sldId="2048"/>
        </pc:sldMkLst>
      </pc:sldChg>
      <pc:sldChg chg="add del setBg">
        <pc:chgData name="paul meaney" userId="8f3b41ac-413d-46e0-bc97-8181c95bcdc2" providerId="ADAL" clId="{C00F4B11-E888-4C31-AF84-F201D95851B6}" dt="2025-06-18T13:38:28.836" v="1098" actId="2696"/>
        <pc:sldMkLst>
          <pc:docMk/>
          <pc:sldMk cId="2856464441" sldId="2048"/>
        </pc:sldMkLst>
      </pc:sldChg>
      <pc:sldChg chg="modSp add">
        <pc:chgData name="paul meaney" userId="8f3b41ac-413d-46e0-bc97-8181c95bcdc2" providerId="ADAL" clId="{C00F4B11-E888-4C31-AF84-F201D95851B6}" dt="2025-06-18T13:41:29.686" v="1196" actId="20577"/>
        <pc:sldMkLst>
          <pc:docMk/>
          <pc:sldMk cId="1445385721" sldId="2049"/>
        </pc:sldMkLst>
      </pc:sldChg>
      <pc:sldChg chg="add del setBg">
        <pc:chgData name="paul meaney" userId="8f3b41ac-413d-46e0-bc97-8181c95bcdc2" providerId="ADAL" clId="{C00F4B11-E888-4C31-AF84-F201D95851B6}" dt="2025-06-18T13:38:28.836" v="1098" actId="2696"/>
        <pc:sldMkLst>
          <pc:docMk/>
          <pc:sldMk cId="4068317198" sldId="2049"/>
        </pc:sldMkLst>
      </pc:sldChg>
      <pc:sldChg chg="add del setBg">
        <pc:chgData name="paul meaney" userId="8f3b41ac-413d-46e0-bc97-8181c95bcdc2" providerId="ADAL" clId="{C00F4B11-E888-4C31-AF84-F201D95851B6}" dt="2025-06-18T13:38:28.836" v="1098" actId="2696"/>
        <pc:sldMkLst>
          <pc:docMk/>
          <pc:sldMk cId="1371313197" sldId="2050"/>
        </pc:sldMkLst>
      </pc:sldChg>
      <pc:sldChg chg="add">
        <pc:chgData name="paul meaney" userId="8f3b41ac-413d-46e0-bc97-8181c95bcdc2" providerId="ADAL" clId="{C00F4B11-E888-4C31-AF84-F201D95851B6}" dt="2025-06-18T13:38:36.683" v="1100"/>
        <pc:sldMkLst>
          <pc:docMk/>
          <pc:sldMk cId="3722012936" sldId="2050"/>
        </pc:sldMkLst>
      </pc:sldChg>
      <pc:sldChg chg="add">
        <pc:chgData name="paul meaney" userId="8f3b41ac-413d-46e0-bc97-8181c95bcdc2" providerId="ADAL" clId="{C00F4B11-E888-4C31-AF84-F201D95851B6}" dt="2025-06-18T13:38:36.683" v="1100"/>
        <pc:sldMkLst>
          <pc:docMk/>
          <pc:sldMk cId="133650747" sldId="2051"/>
        </pc:sldMkLst>
      </pc:sldChg>
      <pc:sldChg chg="add del setBg">
        <pc:chgData name="paul meaney" userId="8f3b41ac-413d-46e0-bc97-8181c95bcdc2" providerId="ADAL" clId="{C00F4B11-E888-4C31-AF84-F201D95851B6}" dt="2025-06-18T13:38:28.836" v="1098" actId="2696"/>
        <pc:sldMkLst>
          <pc:docMk/>
          <pc:sldMk cId="3336681360" sldId="2051"/>
        </pc:sldMkLst>
      </pc:sldChg>
      <pc:sldChg chg="add del setBg">
        <pc:chgData name="paul meaney" userId="8f3b41ac-413d-46e0-bc97-8181c95bcdc2" providerId="ADAL" clId="{C00F4B11-E888-4C31-AF84-F201D95851B6}" dt="2025-06-18T13:38:28.836" v="1098" actId="2696"/>
        <pc:sldMkLst>
          <pc:docMk/>
          <pc:sldMk cId="770228415" sldId="2052"/>
        </pc:sldMkLst>
      </pc:sldChg>
      <pc:sldChg chg="add">
        <pc:chgData name="paul meaney" userId="8f3b41ac-413d-46e0-bc97-8181c95bcdc2" providerId="ADAL" clId="{C00F4B11-E888-4C31-AF84-F201D95851B6}" dt="2025-06-18T13:38:36.683" v="1100"/>
        <pc:sldMkLst>
          <pc:docMk/>
          <pc:sldMk cId="1155019341" sldId="2052"/>
        </pc:sldMkLst>
      </pc:sldChg>
      <pc:sldChg chg="add setBg">
        <pc:chgData name="paul meaney" userId="8f3b41ac-413d-46e0-bc97-8181c95bcdc2" providerId="ADAL" clId="{C00F4B11-E888-4C31-AF84-F201D95851B6}" dt="2025-06-18T13:21:03.211" v="842"/>
        <pc:sldMkLst>
          <pc:docMk/>
          <pc:sldMk cId="1462708499" sldId="2057"/>
        </pc:sldMkLst>
      </pc:sldChg>
      <pc:sldChg chg="add setBg">
        <pc:chgData name="paul meaney" userId="8f3b41ac-413d-46e0-bc97-8181c95bcdc2" providerId="ADAL" clId="{C00F4B11-E888-4C31-AF84-F201D95851B6}" dt="2025-06-18T13:21:03.211" v="842"/>
        <pc:sldMkLst>
          <pc:docMk/>
          <pc:sldMk cId="1355948892" sldId="2058"/>
        </pc:sldMkLst>
      </pc:sldChg>
      <pc:sldChg chg="add">
        <pc:chgData name="paul meaney" userId="8f3b41ac-413d-46e0-bc97-8181c95bcdc2" providerId="ADAL" clId="{C00F4B11-E888-4C31-AF84-F201D95851B6}" dt="2025-06-18T13:22:18.958" v="877"/>
        <pc:sldMkLst>
          <pc:docMk/>
          <pc:sldMk cId="2925149124" sldId="2059"/>
        </pc:sldMkLst>
      </pc:sldChg>
      <pc:sldChg chg="add">
        <pc:chgData name="paul meaney" userId="8f3b41ac-413d-46e0-bc97-8181c95bcdc2" providerId="ADAL" clId="{C00F4B11-E888-4C31-AF84-F201D95851B6}" dt="2025-06-18T13:22:32.281" v="878"/>
        <pc:sldMkLst>
          <pc:docMk/>
          <pc:sldMk cId="966130192" sldId="2060"/>
        </pc:sldMkLst>
      </pc:sldChg>
      <pc:sldChg chg="add">
        <pc:chgData name="paul meaney" userId="8f3b41ac-413d-46e0-bc97-8181c95bcdc2" providerId="ADAL" clId="{C00F4B11-E888-4C31-AF84-F201D95851B6}" dt="2025-06-18T13:22:51.199" v="879"/>
        <pc:sldMkLst>
          <pc:docMk/>
          <pc:sldMk cId="4016684662" sldId="2061"/>
        </pc:sldMkLst>
      </pc:sldChg>
      <pc:sldChg chg="add del setBg">
        <pc:chgData name="paul meaney" userId="8f3b41ac-413d-46e0-bc97-8181c95bcdc2" providerId="ADAL" clId="{C00F4B11-E888-4C31-AF84-F201D95851B6}" dt="2025-06-18T13:18:49.806" v="775"/>
        <pc:sldMkLst>
          <pc:docMk/>
          <pc:sldMk cId="3992084193" sldId="2062"/>
        </pc:sldMkLst>
      </pc:sldChg>
      <pc:sldChg chg="add">
        <pc:chgData name="paul meaney" userId="8f3b41ac-413d-46e0-bc97-8181c95bcdc2" providerId="ADAL" clId="{C00F4B11-E888-4C31-AF84-F201D95851B6}" dt="2025-06-18T13:19:21.661" v="794"/>
        <pc:sldMkLst>
          <pc:docMk/>
          <pc:sldMk cId="142813975" sldId="2063"/>
        </pc:sldMkLst>
      </pc:sldChg>
      <pc:sldChg chg="add setBg">
        <pc:chgData name="paul meaney" userId="8f3b41ac-413d-46e0-bc97-8181c95bcdc2" providerId="ADAL" clId="{C00F4B11-E888-4C31-AF84-F201D95851B6}" dt="2025-06-18T13:18:49.806" v="775"/>
        <pc:sldMkLst>
          <pc:docMk/>
          <pc:sldMk cId="4066034680" sldId="2064"/>
        </pc:sldMkLst>
      </pc:sldChg>
      <pc:sldChg chg="add setBg">
        <pc:chgData name="paul meaney" userId="8f3b41ac-413d-46e0-bc97-8181c95bcdc2" providerId="ADAL" clId="{C00F4B11-E888-4C31-AF84-F201D95851B6}" dt="2025-06-18T13:21:03.211" v="842"/>
        <pc:sldMkLst>
          <pc:docMk/>
          <pc:sldMk cId="3386648999" sldId="2065"/>
        </pc:sldMkLst>
      </pc:sldChg>
      <pc:sldChg chg="add setBg">
        <pc:chgData name="paul meaney" userId="8f3b41ac-413d-46e0-bc97-8181c95bcdc2" providerId="ADAL" clId="{C00F4B11-E888-4C31-AF84-F201D95851B6}" dt="2025-06-18T13:21:25.431" v="844"/>
        <pc:sldMkLst>
          <pc:docMk/>
          <pc:sldMk cId="385137189" sldId="2066"/>
        </pc:sldMkLst>
      </pc:sldChg>
      <pc:sldChg chg="modSp add setBg">
        <pc:chgData name="paul meaney" userId="8f3b41ac-413d-46e0-bc97-8181c95bcdc2" providerId="ADAL" clId="{C00F4B11-E888-4C31-AF84-F201D95851B6}" dt="2025-06-18T13:33:56.156" v="1065" actId="33524"/>
        <pc:sldMkLst>
          <pc:docMk/>
          <pc:sldMk cId="1157884591" sldId="2068"/>
        </pc:sldMkLst>
      </pc:sldChg>
      <pc:sldChg chg="add del setBg">
        <pc:chgData name="paul meaney" userId="8f3b41ac-413d-46e0-bc97-8181c95bcdc2" providerId="ADAL" clId="{C00F4B11-E888-4C31-AF84-F201D95851B6}" dt="2025-06-18T13:38:28.836" v="1098" actId="2696"/>
        <pc:sldMkLst>
          <pc:docMk/>
          <pc:sldMk cId="1767152136" sldId="2070"/>
        </pc:sldMkLst>
      </pc:sldChg>
      <pc:sldChg chg="add">
        <pc:chgData name="paul meaney" userId="8f3b41ac-413d-46e0-bc97-8181c95bcdc2" providerId="ADAL" clId="{C00F4B11-E888-4C31-AF84-F201D95851B6}" dt="2025-06-18T13:38:36.683" v="1100"/>
        <pc:sldMkLst>
          <pc:docMk/>
          <pc:sldMk cId="3594387236" sldId="2070"/>
        </pc:sldMkLst>
      </pc:sldChg>
      <pc:sldChg chg="add">
        <pc:chgData name="paul meaney" userId="8f3b41ac-413d-46e0-bc97-8181c95bcdc2" providerId="ADAL" clId="{C00F4B11-E888-4C31-AF84-F201D95851B6}" dt="2025-06-18T13:18:49.806" v="775"/>
        <pc:sldMkLst>
          <pc:docMk/>
          <pc:sldMk cId="2684842136" sldId="2071"/>
        </pc:sldMkLst>
      </pc:sldChg>
      <pc:sldChg chg="add setBg">
        <pc:chgData name="paul meaney" userId="8f3b41ac-413d-46e0-bc97-8181c95bcdc2" providerId="ADAL" clId="{C00F4B11-E888-4C31-AF84-F201D95851B6}" dt="2025-06-18T13:18:49.806" v="775"/>
        <pc:sldMkLst>
          <pc:docMk/>
          <pc:sldMk cId="1685798757" sldId="2072"/>
        </pc:sldMkLst>
      </pc:sldChg>
      <pc:sldChg chg="add setBg">
        <pc:chgData name="paul meaney" userId="8f3b41ac-413d-46e0-bc97-8181c95bcdc2" providerId="ADAL" clId="{C00F4B11-E888-4C31-AF84-F201D95851B6}" dt="2025-06-18T13:19:21.661" v="794"/>
        <pc:sldMkLst>
          <pc:docMk/>
          <pc:sldMk cId="1833162858" sldId="2073"/>
        </pc:sldMkLst>
      </pc:sldChg>
      <pc:sldChg chg="add">
        <pc:chgData name="paul meaney" userId="8f3b41ac-413d-46e0-bc97-8181c95bcdc2" providerId="ADAL" clId="{C00F4B11-E888-4C31-AF84-F201D95851B6}" dt="2025-06-18T13:19:21.661" v="794"/>
        <pc:sldMkLst>
          <pc:docMk/>
          <pc:sldMk cId="2185613028" sldId="2074"/>
        </pc:sldMkLst>
      </pc:sldChg>
      <pc:sldChg chg="add setBg">
        <pc:chgData name="paul meaney" userId="8f3b41ac-413d-46e0-bc97-8181c95bcdc2" providerId="ADAL" clId="{C00F4B11-E888-4C31-AF84-F201D95851B6}" dt="2025-06-18T13:19:21.661" v="794"/>
        <pc:sldMkLst>
          <pc:docMk/>
          <pc:sldMk cId="289508106" sldId="2075"/>
        </pc:sldMkLst>
      </pc:sldChg>
      <pc:sldChg chg="add setBg">
        <pc:chgData name="paul meaney" userId="8f3b41ac-413d-46e0-bc97-8181c95bcdc2" providerId="ADAL" clId="{C00F4B11-E888-4C31-AF84-F201D95851B6}" dt="2025-06-18T13:43:27.758" v="1212"/>
        <pc:sldMkLst>
          <pc:docMk/>
          <pc:sldMk cId="645606065" sldId="2076"/>
        </pc:sldMkLst>
      </pc:sldChg>
      <pc:sldChg chg="modSp add setBg">
        <pc:chgData name="paul meaney" userId="8f3b41ac-413d-46e0-bc97-8181c95bcdc2" providerId="ADAL" clId="{C00F4B11-E888-4C31-AF84-F201D95851B6}" dt="2025-06-18T15:50:52.519" v="5993" actId="114"/>
        <pc:sldMkLst>
          <pc:docMk/>
          <pc:sldMk cId="1306578078" sldId="2077"/>
        </pc:sldMkLst>
      </pc:sldChg>
      <pc:sldChg chg="add setBg">
        <pc:chgData name="paul meaney" userId="8f3b41ac-413d-46e0-bc97-8181c95bcdc2" providerId="ADAL" clId="{C00F4B11-E888-4C31-AF84-F201D95851B6}" dt="2025-06-18T13:20:07.892" v="807"/>
        <pc:sldMkLst>
          <pc:docMk/>
          <pc:sldMk cId="1792449821" sldId="2078"/>
        </pc:sldMkLst>
      </pc:sldChg>
      <pc:sldChg chg="add setBg">
        <pc:chgData name="paul meaney" userId="8f3b41ac-413d-46e0-bc97-8181c95bcdc2" providerId="ADAL" clId="{C00F4B11-E888-4C31-AF84-F201D95851B6}" dt="2025-06-18T13:20:07.892" v="807"/>
        <pc:sldMkLst>
          <pc:docMk/>
          <pc:sldMk cId="1033630454" sldId="2079"/>
        </pc:sldMkLst>
      </pc:sldChg>
      <pc:sldChg chg="add">
        <pc:chgData name="paul meaney" userId="8f3b41ac-413d-46e0-bc97-8181c95bcdc2" providerId="ADAL" clId="{C00F4B11-E888-4C31-AF84-F201D95851B6}" dt="2025-06-18T13:20:07.892" v="807"/>
        <pc:sldMkLst>
          <pc:docMk/>
          <pc:sldMk cId="1996328055" sldId="2080"/>
        </pc:sldMkLst>
      </pc:sldChg>
      <pc:sldChg chg="add">
        <pc:chgData name="paul meaney" userId="8f3b41ac-413d-46e0-bc97-8181c95bcdc2" providerId="ADAL" clId="{C00F4B11-E888-4C31-AF84-F201D95851B6}" dt="2025-06-18T13:20:07.892" v="807"/>
        <pc:sldMkLst>
          <pc:docMk/>
          <pc:sldMk cId="4187594775" sldId="2081"/>
        </pc:sldMkLst>
      </pc:sldChg>
      <pc:sldChg chg="add">
        <pc:chgData name="paul meaney" userId="8f3b41ac-413d-46e0-bc97-8181c95bcdc2" providerId="ADAL" clId="{C00F4B11-E888-4C31-AF84-F201D95851B6}" dt="2025-06-18T13:38:36.683" v="1100"/>
        <pc:sldMkLst>
          <pc:docMk/>
          <pc:sldMk cId="902694277" sldId="2082"/>
        </pc:sldMkLst>
      </pc:sldChg>
      <pc:sldChg chg="add del">
        <pc:chgData name="paul meaney" userId="8f3b41ac-413d-46e0-bc97-8181c95bcdc2" providerId="ADAL" clId="{C00F4B11-E888-4C31-AF84-F201D95851B6}" dt="2025-06-18T13:38:28.836" v="1098" actId="2696"/>
        <pc:sldMkLst>
          <pc:docMk/>
          <pc:sldMk cId="4239762599" sldId="2082"/>
        </pc:sldMkLst>
      </pc:sldChg>
      <pc:sldChg chg="add del">
        <pc:chgData name="paul meaney" userId="8f3b41ac-413d-46e0-bc97-8181c95bcdc2" providerId="ADAL" clId="{C00F4B11-E888-4C31-AF84-F201D95851B6}" dt="2025-06-18T13:38:28.836" v="1098" actId="2696"/>
        <pc:sldMkLst>
          <pc:docMk/>
          <pc:sldMk cId="1131750154" sldId="2083"/>
        </pc:sldMkLst>
      </pc:sldChg>
      <pc:sldChg chg="add">
        <pc:chgData name="paul meaney" userId="8f3b41ac-413d-46e0-bc97-8181c95bcdc2" providerId="ADAL" clId="{C00F4B11-E888-4C31-AF84-F201D95851B6}" dt="2025-06-18T13:38:36.683" v="1100"/>
        <pc:sldMkLst>
          <pc:docMk/>
          <pc:sldMk cId="1493104462" sldId="2083"/>
        </pc:sldMkLst>
      </pc:sldChg>
      <pc:sldChg chg="add del">
        <pc:chgData name="paul meaney" userId="8f3b41ac-413d-46e0-bc97-8181c95bcdc2" providerId="ADAL" clId="{C00F4B11-E888-4C31-AF84-F201D95851B6}" dt="2025-06-18T13:38:28.836" v="1098" actId="2696"/>
        <pc:sldMkLst>
          <pc:docMk/>
          <pc:sldMk cId="1901804059" sldId="2084"/>
        </pc:sldMkLst>
      </pc:sldChg>
      <pc:sldChg chg="add">
        <pc:chgData name="paul meaney" userId="8f3b41ac-413d-46e0-bc97-8181c95bcdc2" providerId="ADAL" clId="{C00F4B11-E888-4C31-AF84-F201D95851B6}" dt="2025-06-18T13:38:36.683" v="1100"/>
        <pc:sldMkLst>
          <pc:docMk/>
          <pc:sldMk cId="3082662580" sldId="2084"/>
        </pc:sldMkLst>
      </pc:sldChg>
      <pc:sldChg chg="add">
        <pc:chgData name="paul meaney" userId="8f3b41ac-413d-46e0-bc97-8181c95bcdc2" providerId="ADAL" clId="{C00F4B11-E888-4C31-AF84-F201D95851B6}" dt="2025-06-18T13:38:36.683" v="1100"/>
        <pc:sldMkLst>
          <pc:docMk/>
          <pc:sldMk cId="1913616520" sldId="2085"/>
        </pc:sldMkLst>
      </pc:sldChg>
      <pc:sldChg chg="add del setBg">
        <pc:chgData name="paul meaney" userId="8f3b41ac-413d-46e0-bc97-8181c95bcdc2" providerId="ADAL" clId="{C00F4B11-E888-4C31-AF84-F201D95851B6}" dt="2025-06-18T13:38:28.836" v="1098" actId="2696"/>
        <pc:sldMkLst>
          <pc:docMk/>
          <pc:sldMk cId="4233459097" sldId="2085"/>
        </pc:sldMkLst>
      </pc:sldChg>
      <pc:sldChg chg="add del">
        <pc:chgData name="paul meaney" userId="8f3b41ac-413d-46e0-bc97-8181c95bcdc2" providerId="ADAL" clId="{C00F4B11-E888-4C31-AF84-F201D95851B6}" dt="2025-06-18T13:38:28.836" v="1098" actId="2696"/>
        <pc:sldMkLst>
          <pc:docMk/>
          <pc:sldMk cId="252230313" sldId="2086"/>
        </pc:sldMkLst>
      </pc:sldChg>
      <pc:sldChg chg="add">
        <pc:chgData name="paul meaney" userId="8f3b41ac-413d-46e0-bc97-8181c95bcdc2" providerId="ADAL" clId="{C00F4B11-E888-4C31-AF84-F201D95851B6}" dt="2025-06-18T13:38:36.683" v="1100"/>
        <pc:sldMkLst>
          <pc:docMk/>
          <pc:sldMk cId="2024922196" sldId="2086"/>
        </pc:sldMkLst>
      </pc:sldChg>
      <pc:sldChg chg="add del">
        <pc:chgData name="paul meaney" userId="8f3b41ac-413d-46e0-bc97-8181c95bcdc2" providerId="ADAL" clId="{C00F4B11-E888-4C31-AF84-F201D95851B6}" dt="2025-06-18T13:38:28.836" v="1098" actId="2696"/>
        <pc:sldMkLst>
          <pc:docMk/>
          <pc:sldMk cId="423022328" sldId="2087"/>
        </pc:sldMkLst>
      </pc:sldChg>
      <pc:sldChg chg="add">
        <pc:chgData name="paul meaney" userId="8f3b41ac-413d-46e0-bc97-8181c95bcdc2" providerId="ADAL" clId="{C00F4B11-E888-4C31-AF84-F201D95851B6}" dt="2025-06-18T13:38:36.683" v="1100"/>
        <pc:sldMkLst>
          <pc:docMk/>
          <pc:sldMk cId="2129551928" sldId="2087"/>
        </pc:sldMkLst>
      </pc:sldChg>
      <pc:sldChg chg="modSp add mod">
        <pc:chgData name="paul meaney" userId="8f3b41ac-413d-46e0-bc97-8181c95bcdc2" providerId="ADAL" clId="{C00F4B11-E888-4C31-AF84-F201D95851B6}" dt="2025-06-18T13:41:18.079" v="1160" actId="6549"/>
        <pc:sldMkLst>
          <pc:docMk/>
          <pc:sldMk cId="109400154" sldId="2088"/>
        </pc:sldMkLst>
      </pc:sldChg>
      <pc:sldChg chg="add del setBg">
        <pc:chgData name="paul meaney" userId="8f3b41ac-413d-46e0-bc97-8181c95bcdc2" providerId="ADAL" clId="{C00F4B11-E888-4C31-AF84-F201D95851B6}" dt="2025-06-18T13:38:28.836" v="1098" actId="2696"/>
        <pc:sldMkLst>
          <pc:docMk/>
          <pc:sldMk cId="2188412402" sldId="2088"/>
        </pc:sldMkLst>
      </pc:sldChg>
      <pc:sldChg chg="add del">
        <pc:chgData name="paul meaney" userId="8f3b41ac-413d-46e0-bc97-8181c95bcdc2" providerId="ADAL" clId="{C00F4B11-E888-4C31-AF84-F201D95851B6}" dt="2025-06-18T13:38:28.836" v="1098" actId="2696"/>
        <pc:sldMkLst>
          <pc:docMk/>
          <pc:sldMk cId="761926652" sldId="2089"/>
        </pc:sldMkLst>
      </pc:sldChg>
      <pc:sldChg chg="modSp add mod">
        <pc:chgData name="paul meaney" userId="8f3b41ac-413d-46e0-bc97-8181c95bcdc2" providerId="ADAL" clId="{C00F4B11-E888-4C31-AF84-F201D95851B6}" dt="2025-06-18T13:42:23.587" v="1211" actId="1076"/>
        <pc:sldMkLst>
          <pc:docMk/>
          <pc:sldMk cId="3395494770" sldId="2089"/>
        </pc:sldMkLst>
      </pc:sldChg>
      <pc:sldChg chg="add del setBg">
        <pc:chgData name="paul meaney" userId="8f3b41ac-413d-46e0-bc97-8181c95bcdc2" providerId="ADAL" clId="{C00F4B11-E888-4C31-AF84-F201D95851B6}" dt="2025-06-18T13:38:28.836" v="1098" actId="2696"/>
        <pc:sldMkLst>
          <pc:docMk/>
          <pc:sldMk cId="2574417772" sldId="2090"/>
        </pc:sldMkLst>
      </pc:sldChg>
      <pc:sldChg chg="modSp add">
        <pc:chgData name="paul meaney" userId="8f3b41ac-413d-46e0-bc97-8181c95bcdc2" providerId="ADAL" clId="{C00F4B11-E888-4C31-AF84-F201D95851B6}" dt="2025-06-18T13:41:55.982" v="1205" actId="114"/>
        <pc:sldMkLst>
          <pc:docMk/>
          <pc:sldMk cId="2817157328" sldId="2090"/>
        </pc:sldMkLst>
      </pc:sldChg>
      <pc:sldChg chg="add setBg">
        <pc:chgData name="paul meaney" userId="8f3b41ac-413d-46e0-bc97-8181c95bcdc2" providerId="ADAL" clId="{C00F4B11-E888-4C31-AF84-F201D95851B6}" dt="2025-06-18T13:22:18.958" v="877"/>
        <pc:sldMkLst>
          <pc:docMk/>
          <pc:sldMk cId="1389006666" sldId="2091"/>
        </pc:sldMkLst>
      </pc:sldChg>
      <pc:sldChg chg="add setBg">
        <pc:chgData name="paul meaney" userId="8f3b41ac-413d-46e0-bc97-8181c95bcdc2" providerId="ADAL" clId="{C00F4B11-E888-4C31-AF84-F201D95851B6}" dt="2025-06-18T13:22:32.281" v="878"/>
        <pc:sldMkLst>
          <pc:docMk/>
          <pc:sldMk cId="65614293" sldId="2092"/>
        </pc:sldMkLst>
      </pc:sldChg>
      <pc:sldChg chg="add setBg">
        <pc:chgData name="paul meaney" userId="8f3b41ac-413d-46e0-bc97-8181c95bcdc2" providerId="ADAL" clId="{C00F4B11-E888-4C31-AF84-F201D95851B6}" dt="2025-06-18T13:22:51.199" v="879"/>
        <pc:sldMkLst>
          <pc:docMk/>
          <pc:sldMk cId="2013832792" sldId="2094"/>
        </pc:sldMkLst>
      </pc:sldChg>
      <pc:sldChg chg="add">
        <pc:chgData name="paul meaney" userId="8f3b41ac-413d-46e0-bc97-8181c95bcdc2" providerId="ADAL" clId="{C00F4B11-E888-4C31-AF84-F201D95851B6}" dt="2025-06-18T13:38:36.683" v="1100"/>
        <pc:sldMkLst>
          <pc:docMk/>
          <pc:sldMk cId="785394580" sldId="2095"/>
        </pc:sldMkLst>
      </pc:sldChg>
      <pc:sldChg chg="add del">
        <pc:chgData name="paul meaney" userId="8f3b41ac-413d-46e0-bc97-8181c95bcdc2" providerId="ADAL" clId="{C00F4B11-E888-4C31-AF84-F201D95851B6}" dt="2025-06-18T13:38:28.836" v="1098" actId="2696"/>
        <pc:sldMkLst>
          <pc:docMk/>
          <pc:sldMk cId="1855357240" sldId="2095"/>
        </pc:sldMkLst>
      </pc:sldChg>
      <pc:sldChg chg="add">
        <pc:chgData name="paul meaney" userId="8f3b41ac-413d-46e0-bc97-8181c95bcdc2" providerId="ADAL" clId="{C00F4B11-E888-4C31-AF84-F201D95851B6}" dt="2025-06-18T13:38:36.683" v="1100"/>
        <pc:sldMkLst>
          <pc:docMk/>
          <pc:sldMk cId="1760318784" sldId="2096"/>
        </pc:sldMkLst>
      </pc:sldChg>
      <pc:sldChg chg="add del setBg">
        <pc:chgData name="paul meaney" userId="8f3b41ac-413d-46e0-bc97-8181c95bcdc2" providerId="ADAL" clId="{C00F4B11-E888-4C31-AF84-F201D95851B6}" dt="2025-06-18T13:38:28.836" v="1098" actId="2696"/>
        <pc:sldMkLst>
          <pc:docMk/>
          <pc:sldMk cId="4118202903" sldId="2096"/>
        </pc:sldMkLst>
      </pc:sldChg>
      <pc:sldChg chg="add setBg">
        <pc:chgData name="paul meaney" userId="8f3b41ac-413d-46e0-bc97-8181c95bcdc2" providerId="ADAL" clId="{C00F4B11-E888-4C31-AF84-F201D95851B6}" dt="2025-06-18T13:21:03.211" v="842"/>
        <pc:sldMkLst>
          <pc:docMk/>
          <pc:sldMk cId="1443815499" sldId="2097"/>
        </pc:sldMkLst>
      </pc:sldChg>
      <pc:sldChg chg="add setBg">
        <pc:chgData name="paul meaney" userId="8f3b41ac-413d-46e0-bc97-8181c95bcdc2" providerId="ADAL" clId="{C00F4B11-E888-4C31-AF84-F201D95851B6}" dt="2025-06-18T13:19:21.661" v="794"/>
        <pc:sldMkLst>
          <pc:docMk/>
          <pc:sldMk cId="1540049574" sldId="2098"/>
        </pc:sldMkLst>
      </pc:sldChg>
      <pc:sldChg chg="add setBg">
        <pc:chgData name="paul meaney" userId="8f3b41ac-413d-46e0-bc97-8181c95bcdc2" providerId="ADAL" clId="{C00F4B11-E888-4C31-AF84-F201D95851B6}" dt="2025-06-18T13:22:18.958" v="877"/>
        <pc:sldMkLst>
          <pc:docMk/>
          <pc:sldMk cId="1144518638" sldId="2099"/>
        </pc:sldMkLst>
      </pc:sldChg>
      <pc:sldChg chg="add">
        <pc:chgData name="paul meaney" userId="8f3b41ac-413d-46e0-bc97-8181c95bcdc2" providerId="ADAL" clId="{C00F4B11-E888-4C31-AF84-F201D95851B6}" dt="2025-06-18T13:22:32.281" v="878"/>
        <pc:sldMkLst>
          <pc:docMk/>
          <pc:sldMk cId="2036044867" sldId="2100"/>
        </pc:sldMkLst>
      </pc:sldChg>
      <pc:sldChg chg="add">
        <pc:chgData name="paul meaney" userId="8f3b41ac-413d-46e0-bc97-8181c95bcdc2" providerId="ADAL" clId="{C00F4B11-E888-4C31-AF84-F201D95851B6}" dt="2025-06-18T13:22:51.199" v="879"/>
        <pc:sldMkLst>
          <pc:docMk/>
          <pc:sldMk cId="469571067" sldId="2101"/>
        </pc:sldMkLst>
      </pc:sldChg>
      <pc:sldChg chg="add">
        <pc:chgData name="paul meaney" userId="8f3b41ac-413d-46e0-bc97-8181c95bcdc2" providerId="ADAL" clId="{C00F4B11-E888-4C31-AF84-F201D95851B6}" dt="2025-06-18T13:19:21.661" v="794"/>
        <pc:sldMkLst>
          <pc:docMk/>
          <pc:sldMk cId="1541767110" sldId="2106"/>
        </pc:sldMkLst>
      </pc:sldChg>
      <pc:sldChg chg="add">
        <pc:chgData name="paul meaney" userId="8f3b41ac-413d-46e0-bc97-8181c95bcdc2" providerId="ADAL" clId="{C00F4B11-E888-4C31-AF84-F201D95851B6}" dt="2025-06-18T13:21:14.396" v="843"/>
        <pc:sldMkLst>
          <pc:docMk/>
          <pc:sldMk cId="2270116491" sldId="2107"/>
        </pc:sldMkLst>
      </pc:sldChg>
      <pc:sldChg chg="add">
        <pc:chgData name="paul meaney" userId="8f3b41ac-413d-46e0-bc97-8181c95bcdc2" providerId="ADAL" clId="{C00F4B11-E888-4C31-AF84-F201D95851B6}" dt="2025-06-18T13:20:07.892" v="807"/>
        <pc:sldMkLst>
          <pc:docMk/>
          <pc:sldMk cId="2461944402" sldId="2108"/>
        </pc:sldMkLst>
      </pc:sldChg>
      <pc:sldChg chg="add setBg">
        <pc:chgData name="paul meaney" userId="8f3b41ac-413d-46e0-bc97-8181c95bcdc2" providerId="ADAL" clId="{C00F4B11-E888-4C31-AF84-F201D95851B6}" dt="2025-06-18T13:21:25.431" v="844"/>
        <pc:sldMkLst>
          <pc:docMk/>
          <pc:sldMk cId="2941037005" sldId="2110"/>
        </pc:sldMkLst>
      </pc:sldChg>
      <pc:sldChg chg="add">
        <pc:chgData name="paul meaney" userId="8f3b41ac-413d-46e0-bc97-8181c95bcdc2" providerId="ADAL" clId="{C00F4B11-E888-4C31-AF84-F201D95851B6}" dt="2025-06-18T13:21:25.431" v="844"/>
        <pc:sldMkLst>
          <pc:docMk/>
          <pc:sldMk cId="1197185771" sldId="2111"/>
        </pc:sldMkLst>
      </pc:sldChg>
      <pc:sldChg chg="add">
        <pc:chgData name="paul meaney" userId="8f3b41ac-413d-46e0-bc97-8181c95bcdc2" providerId="ADAL" clId="{C00F4B11-E888-4C31-AF84-F201D95851B6}" dt="2025-06-18T13:21:39.821" v="845"/>
        <pc:sldMkLst>
          <pc:docMk/>
          <pc:sldMk cId="888532522" sldId="2112"/>
        </pc:sldMkLst>
      </pc:sldChg>
      <pc:sldChg chg="add setBg">
        <pc:chgData name="paul meaney" userId="8f3b41ac-413d-46e0-bc97-8181c95bcdc2" providerId="ADAL" clId="{C00F4B11-E888-4C31-AF84-F201D95851B6}" dt="2025-06-18T13:21:52.720" v="846"/>
        <pc:sldMkLst>
          <pc:docMk/>
          <pc:sldMk cId="1899040222" sldId="2113"/>
        </pc:sldMkLst>
      </pc:sldChg>
      <pc:sldChg chg="add setBg">
        <pc:chgData name="paul meaney" userId="8f3b41ac-413d-46e0-bc97-8181c95bcdc2" providerId="ADAL" clId="{C00F4B11-E888-4C31-AF84-F201D95851B6}" dt="2025-06-18T13:22:18.958" v="877"/>
        <pc:sldMkLst>
          <pc:docMk/>
          <pc:sldMk cId="1224448432" sldId="2114"/>
        </pc:sldMkLst>
      </pc:sldChg>
      <pc:sldChg chg="add">
        <pc:chgData name="paul meaney" userId="8f3b41ac-413d-46e0-bc97-8181c95bcdc2" providerId="ADAL" clId="{C00F4B11-E888-4C31-AF84-F201D95851B6}" dt="2025-06-18T13:22:18.958" v="877"/>
        <pc:sldMkLst>
          <pc:docMk/>
          <pc:sldMk cId="2688726154" sldId="2115"/>
        </pc:sldMkLst>
      </pc:sldChg>
      <pc:sldChg chg="add">
        <pc:chgData name="paul meaney" userId="8f3b41ac-413d-46e0-bc97-8181c95bcdc2" providerId="ADAL" clId="{C00F4B11-E888-4C31-AF84-F201D95851B6}" dt="2025-06-18T13:22:32.281" v="878"/>
        <pc:sldMkLst>
          <pc:docMk/>
          <pc:sldMk cId="790771486" sldId="2116"/>
        </pc:sldMkLst>
      </pc:sldChg>
      <pc:sldChg chg="add">
        <pc:chgData name="paul meaney" userId="8f3b41ac-413d-46e0-bc97-8181c95bcdc2" providerId="ADAL" clId="{C00F4B11-E888-4C31-AF84-F201D95851B6}" dt="2025-06-18T13:22:51.199" v="879"/>
        <pc:sldMkLst>
          <pc:docMk/>
          <pc:sldMk cId="3425962722" sldId="2117"/>
        </pc:sldMkLst>
      </pc:sldChg>
      <pc:sldChg chg="add setBg">
        <pc:chgData name="paul meaney" userId="8f3b41ac-413d-46e0-bc97-8181c95bcdc2" providerId="ADAL" clId="{C00F4B11-E888-4C31-AF84-F201D95851B6}" dt="2025-06-18T13:22:32.281" v="878"/>
        <pc:sldMkLst>
          <pc:docMk/>
          <pc:sldMk cId="7489705" sldId="2119"/>
        </pc:sldMkLst>
      </pc:sldChg>
      <pc:sldChg chg="add setBg">
        <pc:chgData name="paul meaney" userId="8f3b41ac-413d-46e0-bc97-8181c95bcdc2" providerId="ADAL" clId="{C00F4B11-E888-4C31-AF84-F201D95851B6}" dt="2025-06-18T13:22:51.199" v="879"/>
        <pc:sldMkLst>
          <pc:docMk/>
          <pc:sldMk cId="1837483152" sldId="2120"/>
        </pc:sldMkLst>
      </pc:sldChg>
      <pc:sldChg chg="add">
        <pc:chgData name="paul meaney" userId="8f3b41ac-413d-46e0-bc97-8181c95bcdc2" providerId="ADAL" clId="{C00F4B11-E888-4C31-AF84-F201D95851B6}" dt="2025-06-18T13:20:07.892" v="807"/>
        <pc:sldMkLst>
          <pc:docMk/>
          <pc:sldMk cId="728225622" sldId="2121"/>
        </pc:sldMkLst>
      </pc:sldChg>
      <pc:sldChg chg="add">
        <pc:chgData name="paul meaney" userId="8f3b41ac-413d-46e0-bc97-8181c95bcdc2" providerId="ADAL" clId="{C00F4B11-E888-4C31-AF84-F201D95851B6}" dt="2025-06-18T13:21:03.211" v="842"/>
        <pc:sldMkLst>
          <pc:docMk/>
          <pc:sldMk cId="4016447795" sldId="2122"/>
        </pc:sldMkLst>
      </pc:sldChg>
      <pc:sldChg chg="add">
        <pc:chgData name="paul meaney" userId="8f3b41ac-413d-46e0-bc97-8181c95bcdc2" providerId="ADAL" clId="{C00F4B11-E888-4C31-AF84-F201D95851B6}" dt="2025-06-18T13:22:18.958" v="877"/>
        <pc:sldMkLst>
          <pc:docMk/>
          <pc:sldMk cId="151341263" sldId="2123"/>
        </pc:sldMkLst>
      </pc:sldChg>
      <pc:sldChg chg="add">
        <pc:chgData name="paul meaney" userId="8f3b41ac-413d-46e0-bc97-8181c95bcdc2" providerId="ADAL" clId="{C00F4B11-E888-4C31-AF84-F201D95851B6}" dt="2025-06-18T13:22:32.281" v="878"/>
        <pc:sldMkLst>
          <pc:docMk/>
          <pc:sldMk cId="4096125843" sldId="2125"/>
        </pc:sldMkLst>
      </pc:sldChg>
      <pc:sldChg chg="add">
        <pc:chgData name="paul meaney" userId="8f3b41ac-413d-46e0-bc97-8181c95bcdc2" providerId="ADAL" clId="{C00F4B11-E888-4C31-AF84-F201D95851B6}" dt="2025-06-18T13:22:32.281" v="878"/>
        <pc:sldMkLst>
          <pc:docMk/>
          <pc:sldMk cId="1317215115" sldId="2126"/>
        </pc:sldMkLst>
      </pc:sldChg>
      <pc:sldChg chg="add">
        <pc:chgData name="paul meaney" userId="8f3b41ac-413d-46e0-bc97-8181c95bcdc2" providerId="ADAL" clId="{C00F4B11-E888-4C31-AF84-F201D95851B6}" dt="2025-06-18T13:22:51.199" v="879"/>
        <pc:sldMkLst>
          <pc:docMk/>
          <pc:sldMk cId="2094689196" sldId="2127"/>
        </pc:sldMkLst>
      </pc:sldChg>
      <pc:sldChg chg="add">
        <pc:chgData name="paul meaney" userId="8f3b41ac-413d-46e0-bc97-8181c95bcdc2" providerId="ADAL" clId="{C00F4B11-E888-4C31-AF84-F201D95851B6}" dt="2025-06-18T13:22:51.199" v="879"/>
        <pc:sldMkLst>
          <pc:docMk/>
          <pc:sldMk cId="3011981921" sldId="2128"/>
        </pc:sldMkLst>
      </pc:sldChg>
      <pc:sldChg chg="add">
        <pc:chgData name="paul meaney" userId="8f3b41ac-413d-46e0-bc97-8181c95bcdc2" providerId="ADAL" clId="{C00F4B11-E888-4C31-AF84-F201D95851B6}" dt="2025-06-18T13:22:51.199" v="879"/>
        <pc:sldMkLst>
          <pc:docMk/>
          <pc:sldMk cId="113051090" sldId="2129"/>
        </pc:sldMkLst>
      </pc:sldChg>
      <pc:sldChg chg="modSp add">
        <pc:chgData name="paul meaney" userId="8f3b41ac-413d-46e0-bc97-8181c95bcdc2" providerId="ADAL" clId="{C00F4B11-E888-4C31-AF84-F201D95851B6}" dt="2025-06-18T13:39:58.219" v="1120" actId="114"/>
        <pc:sldMkLst>
          <pc:docMk/>
          <pc:sldMk cId="308451781" sldId="2130"/>
        </pc:sldMkLst>
      </pc:sldChg>
      <pc:sldChg chg="add del setBg">
        <pc:chgData name="paul meaney" userId="8f3b41ac-413d-46e0-bc97-8181c95bcdc2" providerId="ADAL" clId="{C00F4B11-E888-4C31-AF84-F201D95851B6}" dt="2025-06-18T13:38:28.836" v="1098" actId="2696"/>
        <pc:sldMkLst>
          <pc:docMk/>
          <pc:sldMk cId="2802918603" sldId="2130"/>
        </pc:sldMkLst>
      </pc:sldChg>
      <pc:sldChg chg="add setBg">
        <pc:chgData name="paul meaney" userId="8f3b41ac-413d-46e0-bc97-8181c95bcdc2" providerId="ADAL" clId="{C00F4B11-E888-4C31-AF84-F201D95851B6}" dt="2025-06-18T13:43:27.758" v="1212"/>
        <pc:sldMkLst>
          <pc:docMk/>
          <pc:sldMk cId="466070121" sldId="2131"/>
        </pc:sldMkLst>
      </pc:sldChg>
      <pc:sldChg chg="modSp add setBg">
        <pc:chgData name="paul meaney" userId="8f3b41ac-413d-46e0-bc97-8181c95bcdc2" providerId="ADAL" clId="{C00F4B11-E888-4C31-AF84-F201D95851B6}" dt="2025-06-18T13:44:01.927" v="1217" actId="20577"/>
        <pc:sldMkLst>
          <pc:docMk/>
          <pc:sldMk cId="1435112758" sldId="2132"/>
        </pc:sldMkLst>
      </pc:sldChg>
      <pc:sldChg chg="add setBg">
        <pc:chgData name="paul meaney" userId="8f3b41ac-413d-46e0-bc97-8181c95bcdc2" providerId="ADAL" clId="{C00F4B11-E888-4C31-AF84-F201D95851B6}" dt="2025-06-18T13:22:18.958" v="877"/>
        <pc:sldMkLst>
          <pc:docMk/>
          <pc:sldMk cId="2973109197" sldId="2133"/>
        </pc:sldMkLst>
      </pc:sldChg>
      <pc:sldChg chg="modSp mod">
        <pc:chgData name="paul meaney" userId="8f3b41ac-413d-46e0-bc97-8181c95bcdc2" providerId="ADAL" clId="{C00F4B11-E888-4C31-AF84-F201D95851B6}" dt="2025-06-18T13:07:31.780" v="68" actId="20577"/>
        <pc:sldMkLst>
          <pc:docMk/>
          <pc:sldMk cId="3993103573" sldId="2222"/>
        </pc:sldMkLst>
        <pc:spChg chg="mod">
          <ac:chgData name="paul meaney" userId="8f3b41ac-413d-46e0-bc97-8181c95bcdc2" providerId="ADAL" clId="{C00F4B11-E888-4C31-AF84-F201D95851B6}" dt="2025-06-18T13:07:31.780" v="68" actId="20577"/>
          <ac:spMkLst>
            <pc:docMk/>
            <pc:sldMk cId="3993103573" sldId="2222"/>
            <ac:spMk id="2" creationId="{F5B3F4FD-465D-350B-7F73-ABE7B2497C3E}"/>
          </ac:spMkLst>
        </pc:spChg>
      </pc:sldChg>
      <pc:sldChg chg="del">
        <pc:chgData name="paul meaney" userId="8f3b41ac-413d-46e0-bc97-8181c95bcdc2" providerId="ADAL" clId="{C00F4B11-E888-4C31-AF84-F201D95851B6}" dt="2025-06-18T13:30:52.859" v="908" actId="47"/>
        <pc:sldMkLst>
          <pc:docMk/>
          <pc:sldMk cId="3836509638" sldId="2334"/>
        </pc:sldMkLst>
      </pc:sldChg>
      <pc:sldChg chg="del">
        <pc:chgData name="paul meaney" userId="8f3b41ac-413d-46e0-bc97-8181c95bcdc2" providerId="ADAL" clId="{C00F4B11-E888-4C31-AF84-F201D95851B6}" dt="2025-06-18T13:14:42.299" v="551" actId="47"/>
        <pc:sldMkLst>
          <pc:docMk/>
          <pc:sldMk cId="3095495325" sldId="2340"/>
        </pc:sldMkLst>
      </pc:sldChg>
      <pc:sldChg chg="del">
        <pc:chgData name="paul meaney" userId="8f3b41ac-413d-46e0-bc97-8181c95bcdc2" providerId="ADAL" clId="{C00F4B11-E888-4C31-AF84-F201D95851B6}" dt="2025-06-18T13:14:48.630" v="579" actId="47"/>
        <pc:sldMkLst>
          <pc:docMk/>
          <pc:sldMk cId="457789073" sldId="2341"/>
        </pc:sldMkLst>
      </pc:sldChg>
      <pc:sldChg chg="del">
        <pc:chgData name="paul meaney" userId="8f3b41ac-413d-46e0-bc97-8181c95bcdc2" providerId="ADAL" clId="{C00F4B11-E888-4C31-AF84-F201D95851B6}" dt="2025-06-18T13:14:10.483" v="509" actId="47"/>
        <pc:sldMkLst>
          <pc:docMk/>
          <pc:sldMk cId="1556491364" sldId="2342"/>
        </pc:sldMkLst>
      </pc:sldChg>
      <pc:sldChg chg="del">
        <pc:chgData name="paul meaney" userId="8f3b41ac-413d-46e0-bc97-8181c95bcdc2" providerId="ADAL" clId="{C00F4B11-E888-4C31-AF84-F201D95851B6}" dt="2025-06-18T13:14:10.597" v="510" actId="47"/>
        <pc:sldMkLst>
          <pc:docMk/>
          <pc:sldMk cId="1230903196" sldId="2343"/>
        </pc:sldMkLst>
      </pc:sldChg>
      <pc:sldChg chg="del">
        <pc:chgData name="paul meaney" userId="8f3b41ac-413d-46e0-bc97-8181c95bcdc2" providerId="ADAL" clId="{C00F4B11-E888-4C31-AF84-F201D95851B6}" dt="2025-06-18T13:14:11.234" v="512" actId="47"/>
        <pc:sldMkLst>
          <pc:docMk/>
          <pc:sldMk cId="2305688611" sldId="2344"/>
        </pc:sldMkLst>
      </pc:sldChg>
      <pc:sldChg chg="del">
        <pc:chgData name="paul meaney" userId="8f3b41ac-413d-46e0-bc97-8181c95bcdc2" providerId="ADAL" clId="{C00F4B11-E888-4C31-AF84-F201D95851B6}" dt="2025-06-18T13:14:11.666" v="513" actId="47"/>
        <pc:sldMkLst>
          <pc:docMk/>
          <pc:sldMk cId="228572116" sldId="2345"/>
        </pc:sldMkLst>
      </pc:sldChg>
      <pc:sldChg chg="del">
        <pc:chgData name="paul meaney" userId="8f3b41ac-413d-46e0-bc97-8181c95bcdc2" providerId="ADAL" clId="{C00F4B11-E888-4C31-AF84-F201D95851B6}" dt="2025-06-18T13:14:11.882" v="514" actId="47"/>
        <pc:sldMkLst>
          <pc:docMk/>
          <pc:sldMk cId="2437990842" sldId="2346"/>
        </pc:sldMkLst>
      </pc:sldChg>
      <pc:sldChg chg="del">
        <pc:chgData name="paul meaney" userId="8f3b41ac-413d-46e0-bc97-8181c95bcdc2" providerId="ADAL" clId="{C00F4B11-E888-4C31-AF84-F201D95851B6}" dt="2025-06-18T13:30:53.720" v="914" actId="47"/>
        <pc:sldMkLst>
          <pc:docMk/>
          <pc:sldMk cId="1504882330" sldId="2347"/>
        </pc:sldMkLst>
      </pc:sldChg>
      <pc:sldChg chg="del">
        <pc:chgData name="paul meaney" userId="8f3b41ac-413d-46e0-bc97-8181c95bcdc2" providerId="ADAL" clId="{C00F4B11-E888-4C31-AF84-F201D95851B6}" dt="2025-06-18T13:30:45.141" v="881" actId="47"/>
        <pc:sldMkLst>
          <pc:docMk/>
          <pc:sldMk cId="1574576559" sldId="2380"/>
        </pc:sldMkLst>
      </pc:sldChg>
      <pc:sldChg chg="del">
        <pc:chgData name="paul meaney" userId="8f3b41ac-413d-46e0-bc97-8181c95bcdc2" providerId="ADAL" clId="{C00F4B11-E888-4C31-AF84-F201D95851B6}" dt="2025-06-18T13:30:45.555" v="882" actId="47"/>
        <pc:sldMkLst>
          <pc:docMk/>
          <pc:sldMk cId="846960083" sldId="2381"/>
        </pc:sldMkLst>
      </pc:sldChg>
      <pc:sldChg chg="del">
        <pc:chgData name="paul meaney" userId="8f3b41ac-413d-46e0-bc97-8181c95bcdc2" providerId="ADAL" clId="{C00F4B11-E888-4C31-AF84-F201D95851B6}" dt="2025-06-18T13:30:45.888" v="883" actId="47"/>
        <pc:sldMkLst>
          <pc:docMk/>
          <pc:sldMk cId="1244012492" sldId="2382"/>
        </pc:sldMkLst>
      </pc:sldChg>
      <pc:sldChg chg="del">
        <pc:chgData name="paul meaney" userId="8f3b41ac-413d-46e0-bc97-8181c95bcdc2" providerId="ADAL" clId="{C00F4B11-E888-4C31-AF84-F201D95851B6}" dt="2025-06-18T13:30:46.373" v="884" actId="47"/>
        <pc:sldMkLst>
          <pc:docMk/>
          <pc:sldMk cId="1614084773" sldId="2383"/>
        </pc:sldMkLst>
      </pc:sldChg>
      <pc:sldChg chg="del">
        <pc:chgData name="paul meaney" userId="8f3b41ac-413d-46e0-bc97-8181c95bcdc2" providerId="ADAL" clId="{C00F4B11-E888-4C31-AF84-F201D95851B6}" dt="2025-06-18T13:30:48.448" v="887" actId="47"/>
        <pc:sldMkLst>
          <pc:docMk/>
          <pc:sldMk cId="3670708710" sldId="2384"/>
        </pc:sldMkLst>
      </pc:sldChg>
      <pc:sldChg chg="del">
        <pc:chgData name="paul meaney" userId="8f3b41ac-413d-46e0-bc97-8181c95bcdc2" providerId="ADAL" clId="{C00F4B11-E888-4C31-AF84-F201D95851B6}" dt="2025-06-18T13:30:48.219" v="886" actId="47"/>
        <pc:sldMkLst>
          <pc:docMk/>
          <pc:sldMk cId="3422054299" sldId="2385"/>
        </pc:sldMkLst>
      </pc:sldChg>
      <pc:sldChg chg="del">
        <pc:chgData name="paul meaney" userId="8f3b41ac-413d-46e0-bc97-8181c95bcdc2" providerId="ADAL" clId="{C00F4B11-E888-4C31-AF84-F201D95851B6}" dt="2025-06-18T13:30:46.774" v="885" actId="47"/>
        <pc:sldMkLst>
          <pc:docMk/>
          <pc:sldMk cId="4073116606" sldId="2386"/>
        </pc:sldMkLst>
      </pc:sldChg>
      <pc:sldChg chg="del">
        <pc:chgData name="paul meaney" userId="8f3b41ac-413d-46e0-bc97-8181c95bcdc2" providerId="ADAL" clId="{C00F4B11-E888-4C31-AF84-F201D95851B6}" dt="2025-06-18T13:30:48.672" v="888" actId="47"/>
        <pc:sldMkLst>
          <pc:docMk/>
          <pc:sldMk cId="3769723588" sldId="2387"/>
        </pc:sldMkLst>
      </pc:sldChg>
      <pc:sldChg chg="del">
        <pc:chgData name="paul meaney" userId="8f3b41ac-413d-46e0-bc97-8181c95bcdc2" providerId="ADAL" clId="{C00F4B11-E888-4C31-AF84-F201D95851B6}" dt="2025-06-18T13:14:42.816" v="552" actId="47"/>
        <pc:sldMkLst>
          <pc:docMk/>
          <pc:sldMk cId="2608971106" sldId="2388"/>
        </pc:sldMkLst>
      </pc:sldChg>
      <pc:sldChg chg="del">
        <pc:chgData name="paul meaney" userId="8f3b41ac-413d-46e0-bc97-8181c95bcdc2" providerId="ADAL" clId="{C00F4B11-E888-4C31-AF84-F201D95851B6}" dt="2025-06-18T13:14:44.959" v="562" actId="47"/>
        <pc:sldMkLst>
          <pc:docMk/>
          <pc:sldMk cId="2281900378" sldId="2389"/>
        </pc:sldMkLst>
      </pc:sldChg>
      <pc:sldChg chg="del">
        <pc:chgData name="paul meaney" userId="8f3b41ac-413d-46e0-bc97-8181c95bcdc2" providerId="ADAL" clId="{C00F4B11-E888-4C31-AF84-F201D95851B6}" dt="2025-06-18T13:14:42.843" v="553" actId="47"/>
        <pc:sldMkLst>
          <pc:docMk/>
          <pc:sldMk cId="304019388" sldId="2390"/>
        </pc:sldMkLst>
      </pc:sldChg>
      <pc:sldChg chg="del">
        <pc:chgData name="paul meaney" userId="8f3b41ac-413d-46e0-bc97-8181c95bcdc2" providerId="ADAL" clId="{C00F4B11-E888-4C31-AF84-F201D95851B6}" dt="2025-06-18T13:14:43.750" v="556" actId="47"/>
        <pc:sldMkLst>
          <pc:docMk/>
          <pc:sldMk cId="3356139321" sldId="2391"/>
        </pc:sldMkLst>
      </pc:sldChg>
      <pc:sldChg chg="del">
        <pc:chgData name="paul meaney" userId="8f3b41ac-413d-46e0-bc97-8181c95bcdc2" providerId="ADAL" clId="{C00F4B11-E888-4C31-AF84-F201D95851B6}" dt="2025-06-18T13:14:44.225" v="559" actId="47"/>
        <pc:sldMkLst>
          <pc:docMk/>
          <pc:sldMk cId="459498761" sldId="2392"/>
        </pc:sldMkLst>
      </pc:sldChg>
      <pc:sldChg chg="del">
        <pc:chgData name="paul meaney" userId="8f3b41ac-413d-46e0-bc97-8181c95bcdc2" providerId="ADAL" clId="{C00F4B11-E888-4C31-AF84-F201D95851B6}" dt="2025-06-18T13:14:44.399" v="560" actId="47"/>
        <pc:sldMkLst>
          <pc:docMk/>
          <pc:sldMk cId="489752140" sldId="2393"/>
        </pc:sldMkLst>
      </pc:sldChg>
      <pc:sldChg chg="del">
        <pc:chgData name="paul meaney" userId="8f3b41ac-413d-46e0-bc97-8181c95bcdc2" providerId="ADAL" clId="{C00F4B11-E888-4C31-AF84-F201D95851B6}" dt="2025-06-18T13:14:45.722" v="565" actId="47"/>
        <pc:sldMkLst>
          <pc:docMk/>
          <pc:sldMk cId="105924073" sldId="2395"/>
        </pc:sldMkLst>
      </pc:sldChg>
      <pc:sldChg chg="del">
        <pc:chgData name="paul meaney" userId="8f3b41ac-413d-46e0-bc97-8181c95bcdc2" providerId="ADAL" clId="{C00F4B11-E888-4C31-AF84-F201D95851B6}" dt="2025-06-18T13:14:45.531" v="564" actId="47"/>
        <pc:sldMkLst>
          <pc:docMk/>
          <pc:sldMk cId="1439456199" sldId="2396"/>
        </pc:sldMkLst>
      </pc:sldChg>
      <pc:sldChg chg="del">
        <pc:chgData name="paul meaney" userId="8f3b41ac-413d-46e0-bc97-8181c95bcdc2" providerId="ADAL" clId="{C00F4B11-E888-4C31-AF84-F201D95851B6}" dt="2025-06-18T13:14:50.176" v="583" actId="47"/>
        <pc:sldMkLst>
          <pc:docMk/>
          <pc:sldMk cId="1748539924" sldId="2398"/>
        </pc:sldMkLst>
      </pc:sldChg>
      <pc:sldChg chg="del">
        <pc:chgData name="paul meaney" userId="8f3b41ac-413d-46e0-bc97-8181c95bcdc2" providerId="ADAL" clId="{C00F4B11-E888-4C31-AF84-F201D95851B6}" dt="2025-06-18T13:30:53.896" v="915" actId="47"/>
        <pc:sldMkLst>
          <pc:docMk/>
          <pc:sldMk cId="438721382" sldId="2399"/>
        </pc:sldMkLst>
      </pc:sldChg>
      <pc:sldChg chg="del">
        <pc:chgData name="paul meaney" userId="8f3b41ac-413d-46e0-bc97-8181c95bcdc2" providerId="ADAL" clId="{C00F4B11-E888-4C31-AF84-F201D95851B6}" dt="2025-06-18T13:30:56.650" v="928" actId="47"/>
        <pc:sldMkLst>
          <pc:docMk/>
          <pc:sldMk cId="3632670075" sldId="2400"/>
        </pc:sldMkLst>
      </pc:sldChg>
      <pc:sldChg chg="del">
        <pc:chgData name="paul meaney" userId="8f3b41ac-413d-46e0-bc97-8181c95bcdc2" providerId="ADAL" clId="{C00F4B11-E888-4C31-AF84-F201D95851B6}" dt="2025-06-18T13:14:42.892" v="554" actId="47"/>
        <pc:sldMkLst>
          <pc:docMk/>
          <pc:sldMk cId="3862456362" sldId="2401"/>
        </pc:sldMkLst>
      </pc:sldChg>
      <pc:sldChg chg="del">
        <pc:chgData name="paul meaney" userId="8f3b41ac-413d-46e0-bc97-8181c95bcdc2" providerId="ADAL" clId="{C00F4B11-E888-4C31-AF84-F201D95851B6}" dt="2025-06-18T13:14:43.581" v="555" actId="47"/>
        <pc:sldMkLst>
          <pc:docMk/>
          <pc:sldMk cId="2740655350" sldId="2402"/>
        </pc:sldMkLst>
      </pc:sldChg>
      <pc:sldChg chg="del">
        <pc:chgData name="paul meaney" userId="8f3b41ac-413d-46e0-bc97-8181c95bcdc2" providerId="ADAL" clId="{C00F4B11-E888-4C31-AF84-F201D95851B6}" dt="2025-06-18T13:14:44.073" v="558" actId="47"/>
        <pc:sldMkLst>
          <pc:docMk/>
          <pc:sldMk cId="3804533434" sldId="2404"/>
        </pc:sldMkLst>
      </pc:sldChg>
      <pc:sldChg chg="del">
        <pc:chgData name="paul meaney" userId="8f3b41ac-413d-46e0-bc97-8181c95bcdc2" providerId="ADAL" clId="{C00F4B11-E888-4C31-AF84-F201D95851B6}" dt="2025-06-18T13:14:43.915" v="557" actId="47"/>
        <pc:sldMkLst>
          <pc:docMk/>
          <pc:sldMk cId="1397083715" sldId="2405"/>
        </pc:sldMkLst>
      </pc:sldChg>
      <pc:sldChg chg="del">
        <pc:chgData name="paul meaney" userId="8f3b41ac-413d-46e0-bc97-8181c95bcdc2" providerId="ADAL" clId="{C00F4B11-E888-4C31-AF84-F201D95851B6}" dt="2025-06-18T13:14:46.906" v="568" actId="47"/>
        <pc:sldMkLst>
          <pc:docMk/>
          <pc:sldMk cId="1573186300" sldId="2406"/>
        </pc:sldMkLst>
      </pc:sldChg>
      <pc:sldChg chg="del">
        <pc:chgData name="paul meaney" userId="8f3b41ac-413d-46e0-bc97-8181c95bcdc2" providerId="ADAL" clId="{C00F4B11-E888-4C31-AF84-F201D95851B6}" dt="2025-06-18T13:14:44.557" v="561" actId="47"/>
        <pc:sldMkLst>
          <pc:docMk/>
          <pc:sldMk cId="82406622" sldId="2407"/>
        </pc:sldMkLst>
      </pc:sldChg>
      <pc:sldChg chg="del">
        <pc:chgData name="paul meaney" userId="8f3b41ac-413d-46e0-bc97-8181c95bcdc2" providerId="ADAL" clId="{C00F4B11-E888-4C31-AF84-F201D95851B6}" dt="2025-06-18T13:14:45.292" v="563" actId="47"/>
        <pc:sldMkLst>
          <pc:docMk/>
          <pc:sldMk cId="653500886" sldId="2408"/>
        </pc:sldMkLst>
      </pc:sldChg>
      <pc:sldChg chg="del">
        <pc:chgData name="paul meaney" userId="8f3b41ac-413d-46e0-bc97-8181c95bcdc2" providerId="ADAL" clId="{C00F4B11-E888-4C31-AF84-F201D95851B6}" dt="2025-06-18T13:14:47.385" v="569" actId="47"/>
        <pc:sldMkLst>
          <pc:docMk/>
          <pc:sldMk cId="2792104500" sldId="2409"/>
        </pc:sldMkLst>
      </pc:sldChg>
      <pc:sldChg chg="del">
        <pc:chgData name="paul meaney" userId="8f3b41ac-413d-46e0-bc97-8181c95bcdc2" providerId="ADAL" clId="{C00F4B11-E888-4C31-AF84-F201D95851B6}" dt="2025-06-18T13:14:47.433" v="570" actId="47"/>
        <pc:sldMkLst>
          <pc:docMk/>
          <pc:sldMk cId="2745146387" sldId="2410"/>
        </pc:sldMkLst>
      </pc:sldChg>
      <pc:sldChg chg="del">
        <pc:chgData name="paul meaney" userId="8f3b41ac-413d-46e0-bc97-8181c95bcdc2" providerId="ADAL" clId="{C00F4B11-E888-4C31-AF84-F201D95851B6}" dt="2025-06-18T13:14:47.526" v="573" actId="47"/>
        <pc:sldMkLst>
          <pc:docMk/>
          <pc:sldMk cId="977791144" sldId="2411"/>
        </pc:sldMkLst>
      </pc:sldChg>
      <pc:sldChg chg="del">
        <pc:chgData name="paul meaney" userId="8f3b41ac-413d-46e0-bc97-8181c95bcdc2" providerId="ADAL" clId="{C00F4B11-E888-4C31-AF84-F201D95851B6}" dt="2025-06-18T13:14:48.297" v="577" actId="47"/>
        <pc:sldMkLst>
          <pc:docMk/>
          <pc:sldMk cId="1673746090" sldId="2413"/>
        </pc:sldMkLst>
      </pc:sldChg>
      <pc:sldChg chg="del">
        <pc:chgData name="paul meaney" userId="8f3b41ac-413d-46e0-bc97-8181c95bcdc2" providerId="ADAL" clId="{C00F4B11-E888-4C31-AF84-F201D95851B6}" dt="2025-06-18T13:14:50.311" v="584" actId="47"/>
        <pc:sldMkLst>
          <pc:docMk/>
          <pc:sldMk cId="464895659" sldId="2414"/>
        </pc:sldMkLst>
      </pc:sldChg>
      <pc:sldChg chg="del">
        <pc:chgData name="paul meaney" userId="8f3b41ac-413d-46e0-bc97-8181c95bcdc2" providerId="ADAL" clId="{C00F4B11-E888-4C31-AF84-F201D95851B6}" dt="2025-06-18T13:14:59.499" v="590" actId="47"/>
        <pc:sldMkLst>
          <pc:docMk/>
          <pc:sldMk cId="1589497454" sldId="2415"/>
        </pc:sldMkLst>
      </pc:sldChg>
      <pc:sldChg chg="del">
        <pc:chgData name="paul meaney" userId="8f3b41ac-413d-46e0-bc97-8181c95bcdc2" providerId="ADAL" clId="{C00F4B11-E888-4C31-AF84-F201D95851B6}" dt="2025-06-18T13:14:58.617" v="589" actId="47"/>
        <pc:sldMkLst>
          <pc:docMk/>
          <pc:sldMk cId="3972945049" sldId="2416"/>
        </pc:sldMkLst>
      </pc:sldChg>
      <pc:sldChg chg="del">
        <pc:chgData name="paul meaney" userId="8f3b41ac-413d-46e0-bc97-8181c95bcdc2" providerId="ADAL" clId="{C00F4B11-E888-4C31-AF84-F201D95851B6}" dt="2025-06-18T13:14:56.760" v="587" actId="47"/>
        <pc:sldMkLst>
          <pc:docMk/>
          <pc:sldMk cId="3089880596" sldId="2418"/>
        </pc:sldMkLst>
      </pc:sldChg>
      <pc:sldChg chg="del">
        <pc:chgData name="paul meaney" userId="8f3b41ac-413d-46e0-bc97-8181c95bcdc2" providerId="ADAL" clId="{C00F4B11-E888-4C31-AF84-F201D95851B6}" dt="2025-06-18T13:14:46.351" v="566" actId="47"/>
        <pc:sldMkLst>
          <pc:docMk/>
          <pc:sldMk cId="2111261532" sldId="2419"/>
        </pc:sldMkLst>
      </pc:sldChg>
      <pc:sldChg chg="del">
        <pc:chgData name="paul meaney" userId="8f3b41ac-413d-46e0-bc97-8181c95bcdc2" providerId="ADAL" clId="{C00F4B11-E888-4C31-AF84-F201D95851B6}" dt="2025-06-18T13:14:46.526" v="567" actId="47"/>
        <pc:sldMkLst>
          <pc:docMk/>
          <pc:sldMk cId="3009297217" sldId="2420"/>
        </pc:sldMkLst>
      </pc:sldChg>
      <pc:sldChg chg="del">
        <pc:chgData name="paul meaney" userId="8f3b41ac-413d-46e0-bc97-8181c95bcdc2" providerId="ADAL" clId="{C00F4B11-E888-4C31-AF84-F201D95851B6}" dt="2025-06-18T13:14:48.805" v="580" actId="47"/>
        <pc:sldMkLst>
          <pc:docMk/>
          <pc:sldMk cId="4266854128" sldId="2421"/>
        </pc:sldMkLst>
      </pc:sldChg>
      <pc:sldChg chg="del">
        <pc:chgData name="paul meaney" userId="8f3b41ac-413d-46e0-bc97-8181c95bcdc2" providerId="ADAL" clId="{C00F4B11-E888-4C31-AF84-F201D95851B6}" dt="2025-06-18T13:14:49.259" v="581" actId="47"/>
        <pc:sldMkLst>
          <pc:docMk/>
          <pc:sldMk cId="393768808" sldId="2422"/>
        </pc:sldMkLst>
      </pc:sldChg>
      <pc:sldChg chg="del">
        <pc:chgData name="paul meaney" userId="8f3b41ac-413d-46e0-bc97-8181c95bcdc2" providerId="ADAL" clId="{C00F4B11-E888-4C31-AF84-F201D95851B6}" dt="2025-06-18T13:30:55.621" v="925" actId="47"/>
        <pc:sldMkLst>
          <pc:docMk/>
          <pc:sldMk cId="3914993989" sldId="2423"/>
        </pc:sldMkLst>
      </pc:sldChg>
      <pc:sldChg chg="del">
        <pc:chgData name="paul meaney" userId="8f3b41ac-413d-46e0-bc97-8181c95bcdc2" providerId="ADAL" clId="{C00F4B11-E888-4C31-AF84-F201D95851B6}" dt="2025-06-18T13:30:54.056" v="916" actId="47"/>
        <pc:sldMkLst>
          <pc:docMk/>
          <pc:sldMk cId="3218981851" sldId="2424"/>
        </pc:sldMkLst>
      </pc:sldChg>
      <pc:sldChg chg="del">
        <pc:chgData name="paul meaney" userId="8f3b41ac-413d-46e0-bc97-8181c95bcdc2" providerId="ADAL" clId="{C00F4B11-E888-4C31-AF84-F201D95851B6}" dt="2025-06-18T13:30:52.816" v="907" actId="47"/>
        <pc:sldMkLst>
          <pc:docMk/>
          <pc:sldMk cId="4009662140" sldId="2425"/>
        </pc:sldMkLst>
      </pc:sldChg>
      <pc:sldChg chg="del">
        <pc:chgData name="paul meaney" userId="8f3b41ac-413d-46e0-bc97-8181c95bcdc2" providerId="ADAL" clId="{C00F4B11-E888-4C31-AF84-F201D95851B6}" dt="2025-06-18T13:30:52.972" v="911" actId="47"/>
        <pc:sldMkLst>
          <pc:docMk/>
          <pc:sldMk cId="740862914" sldId="2426"/>
        </pc:sldMkLst>
      </pc:sldChg>
      <pc:sldChg chg="del">
        <pc:chgData name="paul meaney" userId="8f3b41ac-413d-46e0-bc97-8181c95bcdc2" providerId="ADAL" clId="{C00F4B11-E888-4C31-AF84-F201D95851B6}" dt="2025-06-18T13:30:52.922" v="910" actId="47"/>
        <pc:sldMkLst>
          <pc:docMk/>
          <pc:sldMk cId="45477262" sldId="2427"/>
        </pc:sldMkLst>
      </pc:sldChg>
      <pc:sldChg chg="del">
        <pc:chgData name="paul meaney" userId="8f3b41ac-413d-46e0-bc97-8181c95bcdc2" providerId="ADAL" clId="{C00F4B11-E888-4C31-AF84-F201D95851B6}" dt="2025-06-18T13:30:54.249" v="917" actId="47"/>
        <pc:sldMkLst>
          <pc:docMk/>
          <pc:sldMk cId="3931214078" sldId="2428"/>
        </pc:sldMkLst>
      </pc:sldChg>
      <pc:sldChg chg="del">
        <pc:chgData name="paul meaney" userId="8f3b41ac-413d-46e0-bc97-8181c95bcdc2" providerId="ADAL" clId="{C00F4B11-E888-4C31-AF84-F201D95851B6}" dt="2025-06-18T13:30:54.839" v="918" actId="47"/>
        <pc:sldMkLst>
          <pc:docMk/>
          <pc:sldMk cId="3700917256" sldId="2429"/>
        </pc:sldMkLst>
      </pc:sldChg>
      <pc:sldChg chg="del">
        <pc:chgData name="paul meaney" userId="8f3b41ac-413d-46e0-bc97-8181c95bcdc2" providerId="ADAL" clId="{C00F4B11-E888-4C31-AF84-F201D95851B6}" dt="2025-06-18T13:30:52.906" v="909" actId="47"/>
        <pc:sldMkLst>
          <pc:docMk/>
          <pc:sldMk cId="2626814343" sldId="2432"/>
        </pc:sldMkLst>
      </pc:sldChg>
      <pc:sldChg chg="del">
        <pc:chgData name="paul meaney" userId="8f3b41ac-413d-46e0-bc97-8181c95bcdc2" providerId="ADAL" clId="{C00F4B11-E888-4C31-AF84-F201D95851B6}" dt="2025-06-18T13:30:56.500" v="927" actId="47"/>
        <pc:sldMkLst>
          <pc:docMk/>
          <pc:sldMk cId="1545475116" sldId="2433"/>
        </pc:sldMkLst>
      </pc:sldChg>
      <pc:sldChg chg="del">
        <pc:chgData name="paul meaney" userId="8f3b41ac-413d-46e0-bc97-8181c95bcdc2" providerId="ADAL" clId="{C00F4B11-E888-4C31-AF84-F201D95851B6}" dt="2025-06-18T13:30:55.667" v="926" actId="47"/>
        <pc:sldMkLst>
          <pc:docMk/>
          <pc:sldMk cId="2723780299" sldId="2434"/>
        </pc:sldMkLst>
      </pc:sldChg>
      <pc:sldChg chg="del">
        <pc:chgData name="paul meaney" userId="8f3b41ac-413d-46e0-bc97-8181c95bcdc2" providerId="ADAL" clId="{C00F4B11-E888-4C31-AF84-F201D95851B6}" dt="2025-06-18T13:30:56.988" v="930" actId="47"/>
        <pc:sldMkLst>
          <pc:docMk/>
          <pc:sldMk cId="2890981061" sldId="2435"/>
        </pc:sldMkLst>
      </pc:sldChg>
      <pc:sldChg chg="del">
        <pc:chgData name="paul meaney" userId="8f3b41ac-413d-46e0-bc97-8181c95bcdc2" providerId="ADAL" clId="{C00F4B11-E888-4C31-AF84-F201D95851B6}" dt="2025-06-18T13:30:58.106" v="931" actId="47"/>
        <pc:sldMkLst>
          <pc:docMk/>
          <pc:sldMk cId="2210514545" sldId="2436"/>
        </pc:sldMkLst>
      </pc:sldChg>
      <pc:sldChg chg="del">
        <pc:chgData name="paul meaney" userId="8f3b41ac-413d-46e0-bc97-8181c95bcdc2" providerId="ADAL" clId="{C00F4B11-E888-4C31-AF84-F201D95851B6}" dt="2025-06-18T13:30:56.816" v="929" actId="47"/>
        <pc:sldMkLst>
          <pc:docMk/>
          <pc:sldMk cId="2720908566" sldId="2439"/>
        </pc:sldMkLst>
      </pc:sldChg>
      <pc:sldChg chg="del">
        <pc:chgData name="paul meaney" userId="8f3b41ac-413d-46e0-bc97-8181c95bcdc2" providerId="ADAL" clId="{C00F4B11-E888-4C31-AF84-F201D95851B6}" dt="2025-06-18T13:30:58.612" v="932" actId="47"/>
        <pc:sldMkLst>
          <pc:docMk/>
          <pc:sldMk cId="61977040" sldId="2440"/>
        </pc:sldMkLst>
      </pc:sldChg>
      <pc:sldChg chg="del">
        <pc:chgData name="paul meaney" userId="8f3b41ac-413d-46e0-bc97-8181c95bcdc2" providerId="ADAL" clId="{C00F4B11-E888-4C31-AF84-F201D95851B6}" dt="2025-06-18T13:14:55.168" v="585" actId="47"/>
        <pc:sldMkLst>
          <pc:docMk/>
          <pc:sldMk cId="364184949" sldId="2446"/>
        </pc:sldMkLst>
      </pc:sldChg>
      <pc:sldChg chg="del">
        <pc:chgData name="paul meaney" userId="8f3b41ac-413d-46e0-bc97-8181c95bcdc2" providerId="ADAL" clId="{C00F4B11-E888-4C31-AF84-F201D95851B6}" dt="2025-06-18T13:30:58.643" v="933" actId="47"/>
        <pc:sldMkLst>
          <pc:docMk/>
          <pc:sldMk cId="1918801802" sldId="2447"/>
        </pc:sldMkLst>
      </pc:sldChg>
      <pc:sldChg chg="del">
        <pc:chgData name="paul meaney" userId="8f3b41ac-413d-46e0-bc97-8181c95bcdc2" providerId="ADAL" clId="{C00F4B11-E888-4C31-AF84-F201D95851B6}" dt="2025-06-18T13:14:47.449" v="571" actId="47"/>
        <pc:sldMkLst>
          <pc:docMk/>
          <pc:sldMk cId="1617895085" sldId="2456"/>
        </pc:sldMkLst>
      </pc:sldChg>
      <pc:sldChg chg="del">
        <pc:chgData name="paul meaney" userId="8f3b41ac-413d-46e0-bc97-8181c95bcdc2" providerId="ADAL" clId="{C00F4B11-E888-4C31-AF84-F201D95851B6}" dt="2025-06-18T13:14:47.480" v="572" actId="47"/>
        <pc:sldMkLst>
          <pc:docMk/>
          <pc:sldMk cId="4205777710" sldId="2457"/>
        </pc:sldMkLst>
      </pc:sldChg>
      <pc:sldChg chg="del">
        <pc:chgData name="paul meaney" userId="8f3b41ac-413d-46e0-bc97-8181c95bcdc2" providerId="ADAL" clId="{C00F4B11-E888-4C31-AF84-F201D95851B6}" dt="2025-06-18T13:30:58.675" v="934" actId="47"/>
        <pc:sldMkLst>
          <pc:docMk/>
          <pc:sldMk cId="4107435820" sldId="2458"/>
        </pc:sldMkLst>
      </pc:sldChg>
      <pc:sldChg chg="del">
        <pc:chgData name="paul meaney" userId="8f3b41ac-413d-46e0-bc97-8181c95bcdc2" providerId="ADAL" clId="{C00F4B11-E888-4C31-AF84-F201D95851B6}" dt="2025-06-18T13:30:58.691" v="935" actId="47"/>
        <pc:sldMkLst>
          <pc:docMk/>
          <pc:sldMk cId="1199960727" sldId="2459"/>
        </pc:sldMkLst>
      </pc:sldChg>
      <pc:sldChg chg="del">
        <pc:chgData name="paul meaney" userId="8f3b41ac-413d-46e0-bc97-8181c95bcdc2" providerId="ADAL" clId="{C00F4B11-E888-4C31-AF84-F201D95851B6}" dt="2025-06-18T13:30:58.724" v="936" actId="47"/>
        <pc:sldMkLst>
          <pc:docMk/>
          <pc:sldMk cId="1036917499" sldId="2460"/>
        </pc:sldMkLst>
      </pc:sldChg>
      <pc:sldChg chg="del">
        <pc:chgData name="paul meaney" userId="8f3b41ac-413d-46e0-bc97-8181c95bcdc2" providerId="ADAL" clId="{C00F4B11-E888-4C31-AF84-F201D95851B6}" dt="2025-06-18T13:30:58.837" v="939" actId="47"/>
        <pc:sldMkLst>
          <pc:docMk/>
          <pc:sldMk cId="1259692862" sldId="2461"/>
        </pc:sldMkLst>
      </pc:sldChg>
      <pc:sldChg chg="del">
        <pc:chgData name="paul meaney" userId="8f3b41ac-413d-46e0-bc97-8181c95bcdc2" providerId="ADAL" clId="{C00F4B11-E888-4C31-AF84-F201D95851B6}" dt="2025-06-18T13:30:48.929" v="889" actId="47"/>
        <pc:sldMkLst>
          <pc:docMk/>
          <pc:sldMk cId="3598019475" sldId="2475"/>
        </pc:sldMkLst>
      </pc:sldChg>
      <pc:sldChg chg="del">
        <pc:chgData name="paul meaney" userId="8f3b41ac-413d-46e0-bc97-8181c95bcdc2" providerId="ADAL" clId="{C00F4B11-E888-4C31-AF84-F201D95851B6}" dt="2025-06-18T13:14:48.455" v="578" actId="47"/>
        <pc:sldMkLst>
          <pc:docMk/>
          <pc:sldMk cId="2688160501" sldId="2476"/>
        </pc:sldMkLst>
      </pc:sldChg>
      <pc:sldChg chg="del">
        <pc:chgData name="paul meaney" userId="8f3b41ac-413d-46e0-bc97-8181c95bcdc2" providerId="ADAL" clId="{C00F4B11-E888-4C31-AF84-F201D95851B6}" dt="2025-06-18T13:14:55.959" v="586" actId="47"/>
        <pc:sldMkLst>
          <pc:docMk/>
          <pc:sldMk cId="3958501405" sldId="2477"/>
        </pc:sldMkLst>
      </pc:sldChg>
      <pc:sldChg chg="del">
        <pc:chgData name="paul meaney" userId="8f3b41ac-413d-46e0-bc97-8181c95bcdc2" providerId="ADAL" clId="{C00F4B11-E888-4C31-AF84-F201D95851B6}" dt="2025-06-18T13:30:58.868" v="940" actId="47"/>
        <pc:sldMkLst>
          <pc:docMk/>
          <pc:sldMk cId="2721047848" sldId="2479"/>
        </pc:sldMkLst>
      </pc:sldChg>
      <pc:sldChg chg="del">
        <pc:chgData name="paul meaney" userId="8f3b41ac-413d-46e0-bc97-8181c95bcdc2" providerId="ADAL" clId="{C00F4B11-E888-4C31-AF84-F201D95851B6}" dt="2025-06-18T13:14:13.945" v="516" actId="47"/>
        <pc:sldMkLst>
          <pc:docMk/>
          <pc:sldMk cId="1735573666" sldId="2481"/>
        </pc:sldMkLst>
      </pc:sldChg>
      <pc:sldChg chg="del">
        <pc:chgData name="paul meaney" userId="8f3b41ac-413d-46e0-bc97-8181c95bcdc2" providerId="ADAL" clId="{C00F4B11-E888-4C31-AF84-F201D95851B6}" dt="2025-06-18T13:14:14.419" v="518" actId="47"/>
        <pc:sldMkLst>
          <pc:docMk/>
          <pc:sldMk cId="3227718250" sldId="2482"/>
        </pc:sldMkLst>
      </pc:sldChg>
      <pc:sldChg chg="del">
        <pc:chgData name="paul meaney" userId="8f3b41ac-413d-46e0-bc97-8181c95bcdc2" providerId="ADAL" clId="{C00F4B11-E888-4C31-AF84-F201D95851B6}" dt="2025-06-18T13:14:47.543" v="574" actId="47"/>
        <pc:sldMkLst>
          <pc:docMk/>
          <pc:sldMk cId="1537843606" sldId="2483"/>
        </pc:sldMkLst>
      </pc:sldChg>
      <pc:sldChg chg="del">
        <pc:chgData name="paul meaney" userId="8f3b41ac-413d-46e0-bc97-8181c95bcdc2" providerId="ADAL" clId="{C00F4B11-E888-4C31-AF84-F201D95851B6}" dt="2025-06-18T13:14:47.575" v="575" actId="47"/>
        <pc:sldMkLst>
          <pc:docMk/>
          <pc:sldMk cId="3581446560" sldId="2484"/>
        </pc:sldMkLst>
      </pc:sldChg>
      <pc:sldChg chg="del">
        <pc:chgData name="paul meaney" userId="8f3b41ac-413d-46e0-bc97-8181c95bcdc2" providerId="ADAL" clId="{C00F4B11-E888-4C31-AF84-F201D95851B6}" dt="2025-06-18T13:14:47.607" v="576" actId="47"/>
        <pc:sldMkLst>
          <pc:docMk/>
          <pc:sldMk cId="1810723849" sldId="2485"/>
        </pc:sldMkLst>
      </pc:sldChg>
      <pc:sldChg chg="del">
        <pc:chgData name="paul meaney" userId="8f3b41ac-413d-46e0-bc97-8181c95bcdc2" providerId="ADAL" clId="{C00F4B11-E888-4C31-AF84-F201D95851B6}" dt="2025-06-18T13:14:57.774" v="588" actId="47"/>
        <pc:sldMkLst>
          <pc:docMk/>
          <pc:sldMk cId="83348733" sldId="2486"/>
        </pc:sldMkLst>
      </pc:sldChg>
      <pc:sldChg chg="del">
        <pc:chgData name="paul meaney" userId="8f3b41ac-413d-46e0-bc97-8181c95bcdc2" providerId="ADAL" clId="{C00F4B11-E888-4C31-AF84-F201D95851B6}" dt="2025-06-18T13:30:58.756" v="937" actId="47"/>
        <pc:sldMkLst>
          <pc:docMk/>
          <pc:sldMk cId="1732677989" sldId="2487"/>
        </pc:sldMkLst>
      </pc:sldChg>
      <pc:sldChg chg="del">
        <pc:chgData name="paul meaney" userId="8f3b41ac-413d-46e0-bc97-8181c95bcdc2" providerId="ADAL" clId="{C00F4B11-E888-4C31-AF84-F201D95851B6}" dt="2025-06-18T13:30:55.335" v="919" actId="47"/>
        <pc:sldMkLst>
          <pc:docMk/>
          <pc:sldMk cId="1129755344" sldId="2488"/>
        </pc:sldMkLst>
      </pc:sldChg>
      <pc:sldChg chg="del">
        <pc:chgData name="paul meaney" userId="8f3b41ac-413d-46e0-bc97-8181c95bcdc2" providerId="ADAL" clId="{C00F4B11-E888-4C31-AF84-F201D95851B6}" dt="2025-06-18T13:30:55.367" v="920" actId="47"/>
        <pc:sldMkLst>
          <pc:docMk/>
          <pc:sldMk cId="649405176" sldId="2489"/>
        </pc:sldMkLst>
      </pc:sldChg>
      <pc:sldChg chg="del">
        <pc:chgData name="paul meaney" userId="8f3b41ac-413d-46e0-bc97-8181c95bcdc2" providerId="ADAL" clId="{C00F4B11-E888-4C31-AF84-F201D95851B6}" dt="2025-06-18T13:30:55.430" v="921" actId="47"/>
        <pc:sldMkLst>
          <pc:docMk/>
          <pc:sldMk cId="1958697041" sldId="2490"/>
        </pc:sldMkLst>
      </pc:sldChg>
      <pc:sldChg chg="del">
        <pc:chgData name="paul meaney" userId="8f3b41ac-413d-46e0-bc97-8181c95bcdc2" providerId="ADAL" clId="{C00F4B11-E888-4C31-AF84-F201D95851B6}" dt="2025-06-18T13:30:55.470" v="922" actId="47"/>
        <pc:sldMkLst>
          <pc:docMk/>
          <pc:sldMk cId="3784957643" sldId="2491"/>
        </pc:sldMkLst>
      </pc:sldChg>
      <pc:sldChg chg="del">
        <pc:chgData name="paul meaney" userId="8f3b41ac-413d-46e0-bc97-8181c95bcdc2" providerId="ADAL" clId="{C00F4B11-E888-4C31-AF84-F201D95851B6}" dt="2025-06-18T13:30:55.519" v="923" actId="47"/>
        <pc:sldMkLst>
          <pc:docMk/>
          <pc:sldMk cId="1318376011" sldId="2492"/>
        </pc:sldMkLst>
      </pc:sldChg>
      <pc:sldChg chg="del">
        <pc:chgData name="paul meaney" userId="8f3b41ac-413d-46e0-bc97-8181c95bcdc2" providerId="ADAL" clId="{C00F4B11-E888-4C31-AF84-F201D95851B6}" dt="2025-06-18T13:30:58.803" v="938" actId="47"/>
        <pc:sldMkLst>
          <pc:docMk/>
          <pc:sldMk cId="1012236750" sldId="2493"/>
        </pc:sldMkLst>
      </pc:sldChg>
      <pc:sldChg chg="del">
        <pc:chgData name="paul meaney" userId="8f3b41ac-413d-46e0-bc97-8181c95bcdc2" providerId="ADAL" clId="{C00F4B11-E888-4C31-AF84-F201D95851B6}" dt="2025-06-18T13:14:49.468" v="582" actId="47"/>
        <pc:sldMkLst>
          <pc:docMk/>
          <pc:sldMk cId="3291210143" sldId="2496"/>
        </pc:sldMkLst>
      </pc:sldChg>
      <pc:sldChg chg="del">
        <pc:chgData name="paul meaney" userId="8f3b41ac-413d-46e0-bc97-8181c95bcdc2" providerId="ADAL" clId="{C00F4B11-E888-4C31-AF84-F201D95851B6}" dt="2025-06-18T13:30:53.033" v="913" actId="47"/>
        <pc:sldMkLst>
          <pc:docMk/>
          <pc:sldMk cId="3860660621" sldId="2500"/>
        </pc:sldMkLst>
      </pc:sldChg>
      <pc:sldChg chg="del">
        <pc:chgData name="paul meaney" userId="8f3b41ac-413d-46e0-bc97-8181c95bcdc2" providerId="ADAL" clId="{C00F4B11-E888-4C31-AF84-F201D95851B6}" dt="2025-06-18T13:30:53.002" v="912" actId="47"/>
        <pc:sldMkLst>
          <pc:docMk/>
          <pc:sldMk cId="972591452" sldId="2501"/>
        </pc:sldMkLst>
      </pc:sldChg>
      <pc:sldChg chg="del">
        <pc:chgData name="paul meaney" userId="8f3b41ac-413d-46e0-bc97-8181c95bcdc2" providerId="ADAL" clId="{C00F4B11-E888-4C31-AF84-F201D95851B6}" dt="2025-06-18T13:14:16.447" v="519" actId="47"/>
        <pc:sldMkLst>
          <pc:docMk/>
          <pc:sldMk cId="3991280403" sldId="2515"/>
        </pc:sldMkLst>
      </pc:sldChg>
      <pc:sldChg chg="del">
        <pc:chgData name="paul meaney" userId="8f3b41ac-413d-46e0-bc97-8181c95bcdc2" providerId="ADAL" clId="{C00F4B11-E888-4C31-AF84-F201D95851B6}" dt="2025-06-18T13:31:02.686" v="954" actId="47"/>
        <pc:sldMkLst>
          <pc:docMk/>
          <pc:sldMk cId="3102269408" sldId="2522"/>
        </pc:sldMkLst>
      </pc:sldChg>
      <pc:sldChg chg="del">
        <pc:chgData name="paul meaney" userId="8f3b41ac-413d-46e0-bc97-8181c95bcdc2" providerId="ADAL" clId="{C00F4B11-E888-4C31-AF84-F201D95851B6}" dt="2025-06-18T13:30:59.763" v="944" actId="47"/>
        <pc:sldMkLst>
          <pc:docMk/>
          <pc:sldMk cId="3551843979" sldId="2549"/>
        </pc:sldMkLst>
      </pc:sldChg>
      <pc:sldChg chg="del">
        <pc:chgData name="paul meaney" userId="8f3b41ac-413d-46e0-bc97-8181c95bcdc2" providerId="ADAL" clId="{C00F4B11-E888-4C31-AF84-F201D95851B6}" dt="2025-06-18T13:30:59.922" v="945" actId="47"/>
        <pc:sldMkLst>
          <pc:docMk/>
          <pc:sldMk cId="1380714553" sldId="2555"/>
        </pc:sldMkLst>
      </pc:sldChg>
      <pc:sldChg chg="del">
        <pc:chgData name="paul meaney" userId="8f3b41ac-413d-46e0-bc97-8181c95bcdc2" providerId="ADAL" clId="{C00F4B11-E888-4C31-AF84-F201D95851B6}" dt="2025-06-18T13:30:51.928" v="894" actId="47"/>
        <pc:sldMkLst>
          <pc:docMk/>
          <pc:sldMk cId="365007486" sldId="2556"/>
        </pc:sldMkLst>
      </pc:sldChg>
      <pc:sldChg chg="del">
        <pc:chgData name="paul meaney" userId="8f3b41ac-413d-46e0-bc97-8181c95bcdc2" providerId="ADAL" clId="{C00F4B11-E888-4C31-AF84-F201D95851B6}" dt="2025-06-18T13:30:52.415" v="895" actId="47"/>
        <pc:sldMkLst>
          <pc:docMk/>
          <pc:sldMk cId="2741480917" sldId="2557"/>
        </pc:sldMkLst>
      </pc:sldChg>
      <pc:sldChg chg="del">
        <pc:chgData name="paul meaney" userId="8f3b41ac-413d-46e0-bc97-8181c95bcdc2" providerId="ADAL" clId="{C00F4B11-E888-4C31-AF84-F201D95851B6}" dt="2025-06-18T13:30:52.465" v="896" actId="47"/>
        <pc:sldMkLst>
          <pc:docMk/>
          <pc:sldMk cId="2997572269" sldId="2558"/>
        </pc:sldMkLst>
      </pc:sldChg>
      <pc:sldChg chg="del">
        <pc:chgData name="paul meaney" userId="8f3b41ac-413d-46e0-bc97-8181c95bcdc2" providerId="ADAL" clId="{C00F4B11-E888-4C31-AF84-F201D95851B6}" dt="2025-06-18T13:30:52.493" v="897" actId="47"/>
        <pc:sldMkLst>
          <pc:docMk/>
          <pc:sldMk cId="2647197516" sldId="2559"/>
        </pc:sldMkLst>
      </pc:sldChg>
      <pc:sldChg chg="del">
        <pc:chgData name="paul meaney" userId="8f3b41ac-413d-46e0-bc97-8181c95bcdc2" providerId="ADAL" clId="{C00F4B11-E888-4C31-AF84-F201D95851B6}" dt="2025-06-18T13:30:52.525" v="898" actId="47"/>
        <pc:sldMkLst>
          <pc:docMk/>
          <pc:sldMk cId="3820527568" sldId="2560"/>
        </pc:sldMkLst>
      </pc:sldChg>
      <pc:sldChg chg="del">
        <pc:chgData name="paul meaney" userId="8f3b41ac-413d-46e0-bc97-8181c95bcdc2" providerId="ADAL" clId="{C00F4B11-E888-4C31-AF84-F201D95851B6}" dt="2025-06-18T13:30:52.556" v="899" actId="47"/>
        <pc:sldMkLst>
          <pc:docMk/>
          <pc:sldMk cId="1709448842" sldId="2561"/>
        </pc:sldMkLst>
      </pc:sldChg>
      <pc:sldChg chg="del">
        <pc:chgData name="paul meaney" userId="8f3b41ac-413d-46e0-bc97-8181c95bcdc2" providerId="ADAL" clId="{C00F4B11-E888-4C31-AF84-F201D95851B6}" dt="2025-06-18T13:30:52.636" v="901" actId="47"/>
        <pc:sldMkLst>
          <pc:docMk/>
          <pc:sldMk cId="258986108" sldId="2563"/>
        </pc:sldMkLst>
      </pc:sldChg>
      <pc:sldChg chg="del">
        <pc:chgData name="paul meaney" userId="8f3b41ac-413d-46e0-bc97-8181c95bcdc2" providerId="ADAL" clId="{C00F4B11-E888-4C31-AF84-F201D95851B6}" dt="2025-06-18T13:30:52.588" v="900" actId="47"/>
        <pc:sldMkLst>
          <pc:docMk/>
          <pc:sldMk cId="2526422499" sldId="2564"/>
        </pc:sldMkLst>
      </pc:sldChg>
      <pc:sldChg chg="del">
        <pc:chgData name="paul meaney" userId="8f3b41ac-413d-46e0-bc97-8181c95bcdc2" providerId="ADAL" clId="{C00F4B11-E888-4C31-AF84-F201D95851B6}" dt="2025-06-18T13:30:52.652" v="902" actId="47"/>
        <pc:sldMkLst>
          <pc:docMk/>
          <pc:sldMk cId="793290676" sldId="2565"/>
        </pc:sldMkLst>
      </pc:sldChg>
      <pc:sldChg chg="del">
        <pc:chgData name="paul meaney" userId="8f3b41ac-413d-46e0-bc97-8181c95bcdc2" providerId="ADAL" clId="{C00F4B11-E888-4C31-AF84-F201D95851B6}" dt="2025-06-18T13:30:52.683" v="903" actId="47"/>
        <pc:sldMkLst>
          <pc:docMk/>
          <pc:sldMk cId="2718501312" sldId="2566"/>
        </pc:sldMkLst>
      </pc:sldChg>
      <pc:sldChg chg="del">
        <pc:chgData name="paul meaney" userId="8f3b41ac-413d-46e0-bc97-8181c95bcdc2" providerId="ADAL" clId="{C00F4B11-E888-4C31-AF84-F201D95851B6}" dt="2025-06-18T13:30:52.716" v="904" actId="47"/>
        <pc:sldMkLst>
          <pc:docMk/>
          <pc:sldMk cId="4043181232" sldId="2567"/>
        </pc:sldMkLst>
      </pc:sldChg>
      <pc:sldChg chg="del">
        <pc:chgData name="paul meaney" userId="8f3b41ac-413d-46e0-bc97-8181c95bcdc2" providerId="ADAL" clId="{C00F4B11-E888-4C31-AF84-F201D95851B6}" dt="2025-06-18T13:31:00.097" v="946" actId="47"/>
        <pc:sldMkLst>
          <pc:docMk/>
          <pc:sldMk cId="4019567325" sldId="2574"/>
        </pc:sldMkLst>
      </pc:sldChg>
      <pc:sldChg chg="del">
        <pc:chgData name="paul meaney" userId="8f3b41ac-413d-46e0-bc97-8181c95bcdc2" providerId="ADAL" clId="{C00F4B11-E888-4C31-AF84-F201D95851B6}" dt="2025-06-18T13:30:59.603" v="943" actId="47"/>
        <pc:sldMkLst>
          <pc:docMk/>
          <pc:sldMk cId="4291753514" sldId="2575"/>
        </pc:sldMkLst>
      </pc:sldChg>
      <pc:sldChg chg="del">
        <pc:chgData name="paul meaney" userId="8f3b41ac-413d-46e0-bc97-8181c95bcdc2" providerId="ADAL" clId="{C00F4B11-E888-4C31-AF84-F201D95851B6}" dt="2025-06-18T13:31:01.285" v="949" actId="47"/>
        <pc:sldMkLst>
          <pc:docMk/>
          <pc:sldMk cId="565107342" sldId="2584"/>
        </pc:sldMkLst>
      </pc:sldChg>
      <pc:sldChg chg="del">
        <pc:chgData name="paul meaney" userId="8f3b41ac-413d-46e0-bc97-8181c95bcdc2" providerId="ADAL" clId="{C00F4B11-E888-4C31-AF84-F201D95851B6}" dt="2025-06-18T13:31:01.586" v="950" actId="47"/>
        <pc:sldMkLst>
          <pc:docMk/>
          <pc:sldMk cId="3956798626" sldId="2593"/>
        </pc:sldMkLst>
      </pc:sldChg>
      <pc:sldChg chg="del">
        <pc:chgData name="paul meaney" userId="8f3b41ac-413d-46e0-bc97-8181c95bcdc2" providerId="ADAL" clId="{C00F4B11-E888-4C31-AF84-F201D95851B6}" dt="2025-06-18T13:31:02.131" v="951" actId="47"/>
        <pc:sldMkLst>
          <pc:docMk/>
          <pc:sldMk cId="3300876888" sldId="2595"/>
        </pc:sldMkLst>
      </pc:sldChg>
      <pc:sldChg chg="del">
        <pc:chgData name="paul meaney" userId="8f3b41ac-413d-46e0-bc97-8181c95bcdc2" providerId="ADAL" clId="{C00F4B11-E888-4C31-AF84-F201D95851B6}" dt="2025-06-18T13:31:02.632" v="952" actId="47"/>
        <pc:sldMkLst>
          <pc:docMk/>
          <pc:sldMk cId="1823108627" sldId="2596"/>
        </pc:sldMkLst>
      </pc:sldChg>
      <pc:sldChg chg="del">
        <pc:chgData name="paul meaney" userId="8f3b41ac-413d-46e0-bc97-8181c95bcdc2" providerId="ADAL" clId="{C00F4B11-E888-4C31-AF84-F201D95851B6}" dt="2025-06-18T13:31:02.733" v="955" actId="47"/>
        <pc:sldMkLst>
          <pc:docMk/>
          <pc:sldMk cId="3214108920" sldId="2602"/>
        </pc:sldMkLst>
      </pc:sldChg>
      <pc:sldChg chg="del">
        <pc:chgData name="paul meaney" userId="8f3b41ac-413d-46e0-bc97-8181c95bcdc2" providerId="ADAL" clId="{C00F4B11-E888-4C31-AF84-F201D95851B6}" dt="2025-06-18T13:31:02.765" v="956" actId="47"/>
        <pc:sldMkLst>
          <pc:docMk/>
          <pc:sldMk cId="1906629308" sldId="2603"/>
        </pc:sldMkLst>
      </pc:sldChg>
      <pc:sldChg chg="del">
        <pc:chgData name="paul meaney" userId="8f3b41ac-413d-46e0-bc97-8181c95bcdc2" providerId="ADAL" clId="{C00F4B11-E888-4C31-AF84-F201D95851B6}" dt="2025-06-18T13:31:00.467" v="947" actId="47"/>
        <pc:sldMkLst>
          <pc:docMk/>
          <pc:sldMk cId="934190404" sldId="2610"/>
        </pc:sldMkLst>
      </pc:sldChg>
      <pc:sldChg chg="modSp mod">
        <pc:chgData name="paul meaney" userId="8f3b41ac-413d-46e0-bc97-8181c95bcdc2" providerId="ADAL" clId="{C00F4B11-E888-4C31-AF84-F201D95851B6}" dt="2025-06-18T13:14:07.202" v="508" actId="20577"/>
        <pc:sldMkLst>
          <pc:docMk/>
          <pc:sldMk cId="1236604437" sldId="2613"/>
        </pc:sldMkLst>
      </pc:sldChg>
      <pc:sldChg chg="del">
        <pc:chgData name="paul meaney" userId="8f3b41ac-413d-46e0-bc97-8181c95bcdc2" providerId="ADAL" clId="{C00F4B11-E888-4C31-AF84-F201D95851B6}" dt="2025-06-18T13:30:50.832" v="892" actId="47"/>
        <pc:sldMkLst>
          <pc:docMk/>
          <pc:sldMk cId="2653175265" sldId="2614"/>
        </pc:sldMkLst>
      </pc:sldChg>
      <pc:sldChg chg="del">
        <pc:chgData name="paul meaney" userId="8f3b41ac-413d-46e0-bc97-8181c95bcdc2" providerId="ADAL" clId="{C00F4B11-E888-4C31-AF84-F201D95851B6}" dt="2025-06-18T13:31:00.963" v="948" actId="47"/>
        <pc:sldMkLst>
          <pc:docMk/>
          <pc:sldMk cId="2897053126" sldId="2635"/>
        </pc:sldMkLst>
      </pc:sldChg>
      <pc:sldChg chg="del">
        <pc:chgData name="paul meaney" userId="8f3b41ac-413d-46e0-bc97-8181c95bcdc2" providerId="ADAL" clId="{C00F4B11-E888-4C31-AF84-F201D95851B6}" dt="2025-06-18T13:31:02.654" v="953" actId="47"/>
        <pc:sldMkLst>
          <pc:docMk/>
          <pc:sldMk cId="1705235247" sldId="2641"/>
        </pc:sldMkLst>
      </pc:sldChg>
      <pc:sldChg chg="add">
        <pc:chgData name="paul meaney" userId="8f3b41ac-413d-46e0-bc97-8181c95bcdc2" providerId="ADAL" clId="{C00F4B11-E888-4C31-AF84-F201D95851B6}" dt="2025-06-18T14:00:13.895" v="1579"/>
        <pc:sldMkLst>
          <pc:docMk/>
          <pc:sldMk cId="778845388" sldId="2675"/>
        </pc:sldMkLst>
      </pc:sldChg>
      <pc:sldChg chg="add del">
        <pc:chgData name="paul meaney" userId="8f3b41ac-413d-46e0-bc97-8181c95bcdc2" providerId="ADAL" clId="{C00F4B11-E888-4C31-AF84-F201D95851B6}" dt="2025-06-18T13:31:05.268" v="961" actId="47"/>
        <pc:sldMkLst>
          <pc:docMk/>
          <pc:sldMk cId="2649633959" sldId="2776"/>
        </pc:sldMkLst>
      </pc:sldChg>
      <pc:sldChg chg="add setBg">
        <pc:chgData name="paul meaney" userId="8f3b41ac-413d-46e0-bc97-8181c95bcdc2" providerId="ADAL" clId="{C00F4B11-E888-4C31-AF84-F201D95851B6}" dt="2025-06-18T14:00:13.895" v="1579"/>
        <pc:sldMkLst>
          <pc:docMk/>
          <pc:sldMk cId="492541412" sldId="2835"/>
        </pc:sldMkLst>
      </pc:sldChg>
      <pc:sldChg chg="add setBg">
        <pc:chgData name="paul meaney" userId="8f3b41ac-413d-46e0-bc97-8181c95bcdc2" providerId="ADAL" clId="{C00F4B11-E888-4C31-AF84-F201D95851B6}" dt="2025-06-18T14:00:13.895" v="1579"/>
        <pc:sldMkLst>
          <pc:docMk/>
          <pc:sldMk cId="3679436217" sldId="2836"/>
        </pc:sldMkLst>
      </pc:sldChg>
      <pc:sldChg chg="add setBg">
        <pc:chgData name="paul meaney" userId="8f3b41ac-413d-46e0-bc97-8181c95bcdc2" providerId="ADAL" clId="{C00F4B11-E888-4C31-AF84-F201D95851B6}" dt="2025-06-18T14:00:13.895" v="1579"/>
        <pc:sldMkLst>
          <pc:docMk/>
          <pc:sldMk cId="2941272003" sldId="2837"/>
        </pc:sldMkLst>
      </pc:sldChg>
      <pc:sldChg chg="add setBg">
        <pc:chgData name="paul meaney" userId="8f3b41ac-413d-46e0-bc97-8181c95bcdc2" providerId="ADAL" clId="{C00F4B11-E888-4C31-AF84-F201D95851B6}" dt="2025-06-18T14:00:13.895" v="1579"/>
        <pc:sldMkLst>
          <pc:docMk/>
          <pc:sldMk cId="806840574" sldId="2838"/>
        </pc:sldMkLst>
      </pc:sldChg>
      <pc:sldChg chg="add setBg">
        <pc:chgData name="paul meaney" userId="8f3b41ac-413d-46e0-bc97-8181c95bcdc2" providerId="ADAL" clId="{C00F4B11-E888-4C31-AF84-F201D95851B6}" dt="2025-06-18T14:00:13.895" v="1579"/>
        <pc:sldMkLst>
          <pc:docMk/>
          <pc:sldMk cId="1370758075" sldId="2839"/>
        </pc:sldMkLst>
      </pc:sldChg>
      <pc:sldChg chg="add setBg">
        <pc:chgData name="paul meaney" userId="8f3b41ac-413d-46e0-bc97-8181c95bcdc2" providerId="ADAL" clId="{C00F4B11-E888-4C31-AF84-F201D95851B6}" dt="2025-06-18T14:00:13.895" v="1579"/>
        <pc:sldMkLst>
          <pc:docMk/>
          <pc:sldMk cId="3425073609" sldId="2840"/>
        </pc:sldMkLst>
      </pc:sldChg>
      <pc:sldChg chg="add">
        <pc:chgData name="paul meaney" userId="8f3b41ac-413d-46e0-bc97-8181c95bcdc2" providerId="ADAL" clId="{C00F4B11-E888-4C31-AF84-F201D95851B6}" dt="2025-06-18T14:00:13.895" v="1579"/>
        <pc:sldMkLst>
          <pc:docMk/>
          <pc:sldMk cId="3066260134" sldId="2841"/>
        </pc:sldMkLst>
      </pc:sldChg>
      <pc:sldChg chg="add">
        <pc:chgData name="paul meaney" userId="8f3b41ac-413d-46e0-bc97-8181c95bcdc2" providerId="ADAL" clId="{C00F4B11-E888-4C31-AF84-F201D95851B6}" dt="2025-06-18T14:00:13.895" v="1579"/>
        <pc:sldMkLst>
          <pc:docMk/>
          <pc:sldMk cId="2356968972" sldId="2842"/>
        </pc:sldMkLst>
      </pc:sldChg>
      <pc:sldChg chg="add setBg">
        <pc:chgData name="paul meaney" userId="8f3b41ac-413d-46e0-bc97-8181c95bcdc2" providerId="ADAL" clId="{C00F4B11-E888-4C31-AF84-F201D95851B6}" dt="2025-06-18T14:00:13.895" v="1579"/>
        <pc:sldMkLst>
          <pc:docMk/>
          <pc:sldMk cId="1461586952" sldId="2843"/>
        </pc:sldMkLst>
      </pc:sldChg>
      <pc:sldChg chg="add setBg">
        <pc:chgData name="paul meaney" userId="8f3b41ac-413d-46e0-bc97-8181c95bcdc2" providerId="ADAL" clId="{C00F4B11-E888-4C31-AF84-F201D95851B6}" dt="2025-06-18T14:00:13.895" v="1579"/>
        <pc:sldMkLst>
          <pc:docMk/>
          <pc:sldMk cId="2288013376" sldId="2844"/>
        </pc:sldMkLst>
      </pc:sldChg>
      <pc:sldChg chg="add setBg">
        <pc:chgData name="paul meaney" userId="8f3b41ac-413d-46e0-bc97-8181c95bcdc2" providerId="ADAL" clId="{C00F4B11-E888-4C31-AF84-F201D95851B6}" dt="2025-06-18T14:00:13.895" v="1579"/>
        <pc:sldMkLst>
          <pc:docMk/>
          <pc:sldMk cId="366404458" sldId="2845"/>
        </pc:sldMkLst>
      </pc:sldChg>
      <pc:sldChg chg="add setBg">
        <pc:chgData name="paul meaney" userId="8f3b41ac-413d-46e0-bc97-8181c95bcdc2" providerId="ADAL" clId="{C00F4B11-E888-4C31-AF84-F201D95851B6}" dt="2025-06-18T14:00:13.895" v="1579"/>
        <pc:sldMkLst>
          <pc:docMk/>
          <pc:sldMk cId="3040525733" sldId="2846"/>
        </pc:sldMkLst>
      </pc:sldChg>
      <pc:sldChg chg="add setBg">
        <pc:chgData name="paul meaney" userId="8f3b41ac-413d-46e0-bc97-8181c95bcdc2" providerId="ADAL" clId="{C00F4B11-E888-4C31-AF84-F201D95851B6}" dt="2025-06-18T14:00:13.895" v="1579"/>
        <pc:sldMkLst>
          <pc:docMk/>
          <pc:sldMk cId="423747995" sldId="2847"/>
        </pc:sldMkLst>
      </pc:sldChg>
      <pc:sldChg chg="add">
        <pc:chgData name="paul meaney" userId="8f3b41ac-413d-46e0-bc97-8181c95bcdc2" providerId="ADAL" clId="{C00F4B11-E888-4C31-AF84-F201D95851B6}" dt="2025-06-18T14:00:13.895" v="1579"/>
        <pc:sldMkLst>
          <pc:docMk/>
          <pc:sldMk cId="46415716" sldId="2867"/>
        </pc:sldMkLst>
      </pc:sldChg>
      <pc:sldChg chg="add">
        <pc:chgData name="paul meaney" userId="8f3b41ac-413d-46e0-bc97-8181c95bcdc2" providerId="ADAL" clId="{C00F4B11-E888-4C31-AF84-F201D95851B6}" dt="2025-06-18T14:00:13.895" v="1579"/>
        <pc:sldMkLst>
          <pc:docMk/>
          <pc:sldMk cId="268895951" sldId="2872"/>
        </pc:sldMkLst>
      </pc:sldChg>
      <pc:sldChg chg="modSp add mod">
        <pc:chgData name="paul meaney" userId="8f3b41ac-413d-46e0-bc97-8181c95bcdc2" providerId="ADAL" clId="{C00F4B11-E888-4C31-AF84-F201D95851B6}" dt="2025-06-18T15:47:25.282" v="5603" actId="2161"/>
        <pc:sldMkLst>
          <pc:docMk/>
          <pc:sldMk cId="1701980990" sldId="3011"/>
        </pc:sldMkLst>
      </pc:sldChg>
      <pc:sldChg chg="modSp mod">
        <pc:chgData name="paul meaney" userId="8f3b41ac-413d-46e0-bc97-8181c95bcdc2" providerId="ADAL" clId="{C00F4B11-E888-4C31-AF84-F201D95851B6}" dt="2025-06-18T13:15:58.037" v="657" actId="20577"/>
        <pc:sldMkLst>
          <pc:docMk/>
          <pc:sldMk cId="2377666777" sldId="3237"/>
        </pc:sldMkLst>
      </pc:sldChg>
      <pc:sldChg chg="del">
        <pc:chgData name="paul meaney" userId="8f3b41ac-413d-46e0-bc97-8181c95bcdc2" providerId="ADAL" clId="{C00F4B11-E888-4C31-AF84-F201D95851B6}" dt="2025-06-18T13:14:41.733" v="550" actId="47"/>
        <pc:sldMkLst>
          <pc:docMk/>
          <pc:sldMk cId="3094288617" sldId="3247"/>
        </pc:sldMkLst>
      </pc:sldChg>
      <pc:sldChg chg="del">
        <pc:chgData name="paul meaney" userId="8f3b41ac-413d-46e0-bc97-8181c95bcdc2" providerId="ADAL" clId="{C00F4B11-E888-4C31-AF84-F201D95851B6}" dt="2025-06-18T13:30:44.601" v="880" actId="47"/>
        <pc:sldMkLst>
          <pc:docMk/>
          <pc:sldMk cId="2731247015" sldId="3248"/>
        </pc:sldMkLst>
      </pc:sldChg>
      <pc:sldChg chg="del">
        <pc:chgData name="paul meaney" userId="8f3b41ac-413d-46e0-bc97-8181c95bcdc2" providerId="ADAL" clId="{C00F4B11-E888-4C31-AF84-F201D95851B6}" dt="2025-06-18T13:30:50.193" v="890" actId="47"/>
        <pc:sldMkLst>
          <pc:docMk/>
          <pc:sldMk cId="2223181967" sldId="3249"/>
        </pc:sldMkLst>
      </pc:sldChg>
      <pc:sldChg chg="del">
        <pc:chgData name="paul meaney" userId="8f3b41ac-413d-46e0-bc97-8181c95bcdc2" providerId="ADAL" clId="{C00F4B11-E888-4C31-AF84-F201D95851B6}" dt="2025-06-18T13:30:52.780" v="906" actId="47"/>
        <pc:sldMkLst>
          <pc:docMk/>
          <pc:sldMk cId="4124480933" sldId="3250"/>
        </pc:sldMkLst>
      </pc:sldChg>
      <pc:sldChg chg="del">
        <pc:chgData name="paul meaney" userId="8f3b41ac-413d-46e0-bc97-8181c95bcdc2" providerId="ADAL" clId="{C00F4B11-E888-4C31-AF84-F201D95851B6}" dt="2025-06-18T13:30:58.934" v="942" actId="47"/>
        <pc:sldMkLst>
          <pc:docMk/>
          <pc:sldMk cId="3436262727" sldId="3251"/>
        </pc:sldMkLst>
      </pc:sldChg>
      <pc:sldChg chg="modSp mod ord">
        <pc:chgData name="paul meaney" userId="8f3b41ac-413d-46e0-bc97-8181c95bcdc2" providerId="ADAL" clId="{C00F4B11-E888-4C31-AF84-F201D95851B6}" dt="2025-06-18T13:20:53.167" v="841" actId="20577"/>
        <pc:sldMkLst>
          <pc:docMk/>
          <pc:sldMk cId="509033053" sldId="3254"/>
        </pc:sldMkLst>
      </pc:sldChg>
      <pc:sldChg chg="del">
        <pc:chgData name="paul meaney" userId="8f3b41ac-413d-46e0-bc97-8181c95bcdc2" providerId="ADAL" clId="{C00F4B11-E888-4C31-AF84-F201D95851B6}" dt="2025-06-18T13:14:17.394" v="520" actId="47"/>
        <pc:sldMkLst>
          <pc:docMk/>
          <pc:sldMk cId="133498168" sldId="3256"/>
        </pc:sldMkLst>
      </pc:sldChg>
      <pc:sldChg chg="del">
        <pc:chgData name="paul meaney" userId="8f3b41ac-413d-46e0-bc97-8181c95bcdc2" providerId="ADAL" clId="{C00F4B11-E888-4C31-AF84-F201D95851B6}" dt="2025-06-18T13:30:55.556" v="924" actId="47"/>
        <pc:sldMkLst>
          <pc:docMk/>
          <pc:sldMk cId="194697526" sldId="3257"/>
        </pc:sldMkLst>
      </pc:sldChg>
      <pc:sldChg chg="del">
        <pc:chgData name="paul meaney" userId="8f3b41ac-413d-46e0-bc97-8181c95bcdc2" providerId="ADAL" clId="{C00F4B11-E888-4C31-AF84-F201D95851B6}" dt="2025-06-18T13:30:50.589" v="891" actId="47"/>
        <pc:sldMkLst>
          <pc:docMk/>
          <pc:sldMk cId="3340310423" sldId="3258"/>
        </pc:sldMkLst>
      </pc:sldChg>
      <pc:sldChg chg="del">
        <pc:chgData name="paul meaney" userId="8f3b41ac-413d-46e0-bc97-8181c95bcdc2" providerId="ADAL" clId="{C00F4B11-E888-4C31-AF84-F201D95851B6}" dt="2025-06-18T13:30:51.071" v="893" actId="47"/>
        <pc:sldMkLst>
          <pc:docMk/>
          <pc:sldMk cId="3859232270" sldId="3259"/>
        </pc:sldMkLst>
      </pc:sldChg>
      <pc:sldChg chg="del">
        <pc:chgData name="paul meaney" userId="8f3b41ac-413d-46e0-bc97-8181c95bcdc2" providerId="ADAL" clId="{C00F4B11-E888-4C31-AF84-F201D95851B6}" dt="2025-06-18T13:30:52.748" v="905" actId="47"/>
        <pc:sldMkLst>
          <pc:docMk/>
          <pc:sldMk cId="2835357310" sldId="3260"/>
        </pc:sldMkLst>
      </pc:sldChg>
      <pc:sldChg chg="del">
        <pc:chgData name="paul meaney" userId="8f3b41ac-413d-46e0-bc97-8181c95bcdc2" providerId="ADAL" clId="{C00F4B11-E888-4C31-AF84-F201D95851B6}" dt="2025-06-18T13:30:58.900" v="941" actId="47"/>
        <pc:sldMkLst>
          <pc:docMk/>
          <pc:sldMk cId="1549260994" sldId="3261"/>
        </pc:sldMkLst>
      </pc:sldChg>
      <pc:sldChg chg="addSp delSp modSp add del mod">
        <pc:chgData name="paul meaney" userId="8f3b41ac-413d-46e0-bc97-8181c95bcdc2" providerId="ADAL" clId="{C00F4B11-E888-4C31-AF84-F201D95851B6}" dt="2025-06-18T15:52:57.652" v="6047" actId="22"/>
        <pc:sldMkLst>
          <pc:docMk/>
          <pc:sldMk cId="2769001358" sldId="3262"/>
        </pc:sldMkLst>
      </pc:sldChg>
      <pc:sldChg chg="modSp add mod">
        <pc:chgData name="paul meaney" userId="8f3b41ac-413d-46e0-bc97-8181c95bcdc2" providerId="ADAL" clId="{C00F4B11-E888-4C31-AF84-F201D95851B6}" dt="2025-06-18T13:11:58.931" v="379" actId="255"/>
        <pc:sldMkLst>
          <pc:docMk/>
          <pc:sldMk cId="1073431811" sldId="3263"/>
        </pc:sldMkLst>
        <pc:graphicFrameChg chg="mod modGraphic">
          <ac:chgData name="paul meaney" userId="8f3b41ac-413d-46e0-bc97-8181c95bcdc2" providerId="ADAL" clId="{C00F4B11-E888-4C31-AF84-F201D95851B6}" dt="2025-06-18T13:11:58.931" v="379" actId="255"/>
          <ac:graphicFrameMkLst>
            <pc:docMk/>
            <pc:sldMk cId="1073431811" sldId="3263"/>
            <ac:graphicFrameMk id="5" creationId="{AC45A772-E58B-FB23-A602-C3095E6657A0}"/>
          </ac:graphicFrameMkLst>
        </pc:graphicFrameChg>
      </pc:sldChg>
      <pc:sldChg chg="modSp add mod">
        <pc:chgData name="paul meaney" userId="8f3b41ac-413d-46e0-bc97-8181c95bcdc2" providerId="ADAL" clId="{C00F4B11-E888-4C31-AF84-F201D95851B6}" dt="2025-06-18T13:13:45.299" v="490" actId="20577"/>
        <pc:sldMkLst>
          <pc:docMk/>
          <pc:sldMk cId="3080350013" sldId="3264"/>
        </pc:sldMkLst>
      </pc:sldChg>
      <pc:sldChg chg="add del">
        <pc:chgData name="paul meaney" userId="8f3b41ac-413d-46e0-bc97-8181c95bcdc2" providerId="ADAL" clId="{C00F4B11-E888-4C31-AF84-F201D95851B6}" dt="2025-06-18T13:15:20.401" v="596" actId="2890"/>
        <pc:sldMkLst>
          <pc:docMk/>
          <pc:sldMk cId="1227948324" sldId="3265"/>
        </pc:sldMkLst>
      </pc:sldChg>
      <pc:sldChg chg="modSp add del mod ord">
        <pc:chgData name="paul meaney" userId="8f3b41ac-413d-46e0-bc97-8181c95bcdc2" providerId="ADAL" clId="{C00F4B11-E888-4C31-AF84-F201D95851B6}" dt="2025-06-18T13:38:28.836" v="1098" actId="2696"/>
        <pc:sldMkLst>
          <pc:docMk/>
          <pc:sldMk cId="1373594344" sldId="3265"/>
        </pc:sldMkLst>
      </pc:sldChg>
      <pc:sldChg chg="addSp delSp modSp add mod setBg delDesignElem">
        <pc:chgData name="paul meaney" userId="8f3b41ac-413d-46e0-bc97-8181c95bcdc2" providerId="ADAL" clId="{C00F4B11-E888-4C31-AF84-F201D95851B6}" dt="2025-06-18T13:38:47.357" v="1101" actId="26606"/>
        <pc:sldMkLst>
          <pc:docMk/>
          <pc:sldMk cId="3238133058" sldId="3265"/>
        </pc:sldMkLst>
      </pc:sldChg>
      <pc:sldChg chg="add del replId">
        <pc:chgData name="paul meaney" userId="8f3b41ac-413d-46e0-bc97-8181c95bcdc2" providerId="ADAL" clId="{C00F4B11-E888-4C31-AF84-F201D95851B6}" dt="2025-06-18T13:15:20.401" v="596" actId="2890"/>
        <pc:sldMkLst>
          <pc:docMk/>
          <pc:sldMk cId="2062038927" sldId="3266"/>
        </pc:sldMkLst>
      </pc:sldChg>
      <pc:sldChg chg="modSp add mod">
        <pc:chgData name="paul meaney" userId="8f3b41ac-413d-46e0-bc97-8181c95bcdc2" providerId="ADAL" clId="{C00F4B11-E888-4C31-AF84-F201D95851B6}" dt="2025-06-18T13:15:41.654" v="632" actId="20577"/>
        <pc:sldMkLst>
          <pc:docMk/>
          <pc:sldMk cId="4068244793" sldId="3266"/>
        </pc:sldMkLst>
      </pc:sldChg>
      <pc:sldChg chg="delSp add del setBg delDesignElem">
        <pc:chgData name="paul meaney" userId="8f3b41ac-413d-46e0-bc97-8181c95bcdc2" providerId="ADAL" clId="{C00F4B11-E888-4C31-AF84-F201D95851B6}" dt="2025-06-18T13:15:49.450" v="635" actId="47"/>
        <pc:sldMkLst>
          <pc:docMk/>
          <pc:sldMk cId="824249945" sldId="3267"/>
        </pc:sldMkLst>
      </pc:sldChg>
      <pc:sldChg chg="modSp add mod">
        <pc:chgData name="paul meaney" userId="8f3b41ac-413d-46e0-bc97-8181c95bcdc2" providerId="ADAL" clId="{C00F4B11-E888-4C31-AF84-F201D95851B6}" dt="2025-06-18T13:16:06.722" v="673" actId="20577"/>
        <pc:sldMkLst>
          <pc:docMk/>
          <pc:sldMk cId="3190978849" sldId="3268"/>
        </pc:sldMkLst>
      </pc:sldChg>
      <pc:sldChg chg="modSp add del mod ord">
        <pc:chgData name="paul meaney" userId="8f3b41ac-413d-46e0-bc97-8181c95bcdc2" providerId="ADAL" clId="{C00F4B11-E888-4C31-AF84-F201D95851B6}" dt="2025-06-18T13:16:34.150" v="717" actId="47"/>
        <pc:sldMkLst>
          <pc:docMk/>
          <pc:sldMk cId="930279318" sldId="3269"/>
        </pc:sldMkLst>
      </pc:sldChg>
      <pc:sldChg chg="modSp add mod">
        <pc:chgData name="paul meaney" userId="8f3b41ac-413d-46e0-bc97-8181c95bcdc2" providerId="ADAL" clId="{C00F4B11-E888-4C31-AF84-F201D95851B6}" dt="2025-06-18T13:16:39.264" v="719" actId="20577"/>
        <pc:sldMkLst>
          <pc:docMk/>
          <pc:sldMk cId="3469391703" sldId="3270"/>
        </pc:sldMkLst>
      </pc:sldChg>
      <pc:sldChg chg="modSp add mod">
        <pc:chgData name="paul meaney" userId="8f3b41ac-413d-46e0-bc97-8181c95bcdc2" providerId="ADAL" clId="{C00F4B11-E888-4C31-AF84-F201D95851B6}" dt="2025-06-18T13:16:52.754" v="734" actId="20577"/>
        <pc:sldMkLst>
          <pc:docMk/>
          <pc:sldMk cId="624019540" sldId="3271"/>
        </pc:sldMkLst>
      </pc:sldChg>
      <pc:sldChg chg="modSp add mod">
        <pc:chgData name="paul meaney" userId="8f3b41ac-413d-46e0-bc97-8181c95bcdc2" providerId="ADAL" clId="{C00F4B11-E888-4C31-AF84-F201D95851B6}" dt="2025-06-18T13:17:07.177" v="749" actId="20577"/>
        <pc:sldMkLst>
          <pc:docMk/>
          <pc:sldMk cId="781227061" sldId="3272"/>
        </pc:sldMkLst>
      </pc:sldChg>
      <pc:sldChg chg="modSp add mod ord">
        <pc:chgData name="paul meaney" userId="8f3b41ac-413d-46e0-bc97-8181c95bcdc2" providerId="ADAL" clId="{C00F4B11-E888-4C31-AF84-F201D95851B6}" dt="2025-06-18T13:18:24.235" v="771" actId="20577"/>
        <pc:sldMkLst>
          <pc:docMk/>
          <pc:sldMk cId="3609350398" sldId="3273"/>
        </pc:sldMkLst>
      </pc:sldChg>
      <pc:sldChg chg="modSp add mod ord">
        <pc:chgData name="paul meaney" userId="8f3b41ac-413d-46e0-bc97-8181c95bcdc2" providerId="ADAL" clId="{C00F4B11-E888-4C31-AF84-F201D95851B6}" dt="2025-06-18T13:19:08.261" v="793" actId="20577"/>
        <pc:sldMkLst>
          <pc:docMk/>
          <pc:sldMk cId="2927118431" sldId="3274"/>
        </pc:sldMkLst>
      </pc:sldChg>
      <pc:sldChg chg="modSp add mod ord">
        <pc:chgData name="paul meaney" userId="8f3b41ac-413d-46e0-bc97-8181c95bcdc2" providerId="ADAL" clId="{C00F4B11-E888-4C31-AF84-F201D95851B6}" dt="2025-06-18T13:19:57.629" v="806" actId="20577"/>
        <pc:sldMkLst>
          <pc:docMk/>
          <pc:sldMk cId="632681429" sldId="3275"/>
        </pc:sldMkLst>
      </pc:sldChg>
      <pc:sldChg chg="add">
        <pc:chgData name="paul meaney" userId="8f3b41ac-413d-46e0-bc97-8181c95bcdc2" providerId="ADAL" clId="{C00F4B11-E888-4C31-AF84-F201D95851B6}" dt="2025-06-18T13:20:41.018" v="808" actId="2890"/>
        <pc:sldMkLst>
          <pc:docMk/>
          <pc:sldMk cId="3506113996" sldId="3276"/>
        </pc:sldMkLst>
      </pc:sldChg>
      <pc:sldChg chg="add setBg">
        <pc:chgData name="paul meaney" userId="8f3b41ac-413d-46e0-bc97-8181c95bcdc2" providerId="ADAL" clId="{C00F4B11-E888-4C31-AF84-F201D95851B6}" dt="2025-06-18T13:21:14.396" v="843"/>
        <pc:sldMkLst>
          <pc:docMk/>
          <pc:sldMk cId="436760569" sldId="3277"/>
        </pc:sldMkLst>
      </pc:sldChg>
      <pc:sldChg chg="modSp add mod ord">
        <pc:chgData name="paul meaney" userId="8f3b41ac-413d-46e0-bc97-8181c95bcdc2" providerId="ADAL" clId="{C00F4B11-E888-4C31-AF84-F201D95851B6}" dt="2025-06-18T13:22:04.904" v="876" actId="20577"/>
        <pc:sldMkLst>
          <pc:docMk/>
          <pc:sldMk cId="1432828958" sldId="3278"/>
        </pc:sldMkLst>
      </pc:sldChg>
      <pc:sldChg chg="add del">
        <pc:chgData name="paul meaney" userId="8f3b41ac-413d-46e0-bc97-8181c95bcdc2" providerId="ADAL" clId="{C00F4B11-E888-4C31-AF84-F201D95851B6}" dt="2025-06-18T13:31:45.357" v="968" actId="2890"/>
        <pc:sldMkLst>
          <pc:docMk/>
          <pc:sldMk cId="1992623241" sldId="3279"/>
        </pc:sldMkLst>
      </pc:sldChg>
      <pc:sldChg chg="modSp add mod ord">
        <pc:chgData name="paul meaney" userId="8f3b41ac-413d-46e0-bc97-8181c95bcdc2" providerId="ADAL" clId="{C00F4B11-E888-4C31-AF84-F201D95851B6}" dt="2025-06-18T13:32:16.756" v="1018" actId="20577"/>
        <pc:sldMkLst>
          <pc:docMk/>
          <pc:sldMk cId="3886158465" sldId="3279"/>
        </pc:sldMkLst>
      </pc:sldChg>
      <pc:sldChg chg="modSp add mod ord">
        <pc:chgData name="paul meaney" userId="8f3b41ac-413d-46e0-bc97-8181c95bcdc2" providerId="ADAL" clId="{C00F4B11-E888-4C31-AF84-F201D95851B6}" dt="2025-06-18T15:35:57.491" v="5202" actId="20577"/>
        <pc:sldMkLst>
          <pc:docMk/>
          <pc:sldMk cId="911465854" sldId="3280"/>
        </pc:sldMkLst>
      </pc:sldChg>
      <pc:sldChg chg="add del replId">
        <pc:chgData name="paul meaney" userId="8f3b41ac-413d-46e0-bc97-8181c95bcdc2" providerId="ADAL" clId="{C00F4B11-E888-4C31-AF84-F201D95851B6}" dt="2025-06-18T13:31:45.357" v="968" actId="2890"/>
        <pc:sldMkLst>
          <pc:docMk/>
          <pc:sldMk cId="1740634812" sldId="3280"/>
        </pc:sldMkLst>
      </pc:sldChg>
      <pc:sldChg chg="add del replId">
        <pc:chgData name="paul meaney" userId="8f3b41ac-413d-46e0-bc97-8181c95bcdc2" providerId="ADAL" clId="{C00F4B11-E888-4C31-AF84-F201D95851B6}" dt="2025-06-18T13:31:45.357" v="968" actId="2890"/>
        <pc:sldMkLst>
          <pc:docMk/>
          <pc:sldMk cId="886821883" sldId="3281"/>
        </pc:sldMkLst>
      </pc:sldChg>
      <pc:sldChg chg="modSp add mod">
        <pc:chgData name="paul meaney" userId="8f3b41ac-413d-46e0-bc97-8181c95bcdc2" providerId="ADAL" clId="{C00F4B11-E888-4C31-AF84-F201D95851B6}" dt="2025-06-18T13:59:46.624" v="1561" actId="20577"/>
        <pc:sldMkLst>
          <pc:docMk/>
          <pc:sldMk cId="1905351028" sldId="3281"/>
        </pc:sldMkLst>
        <pc:spChg chg="mod">
          <ac:chgData name="paul meaney" userId="8f3b41ac-413d-46e0-bc97-8181c95bcdc2" providerId="ADAL" clId="{C00F4B11-E888-4C31-AF84-F201D95851B6}" dt="2025-06-18T13:59:46.624" v="1561" actId="20577"/>
          <ac:spMkLst>
            <pc:docMk/>
            <pc:sldMk cId="1905351028" sldId="3281"/>
            <ac:spMk id="5" creationId="{8A29ADC2-3E55-7903-75E7-AD3823B3CC74}"/>
          </ac:spMkLst>
        </pc:spChg>
      </pc:sldChg>
      <pc:sldChg chg="add del replId">
        <pc:chgData name="paul meaney" userId="8f3b41ac-413d-46e0-bc97-8181c95bcdc2" providerId="ADAL" clId="{C00F4B11-E888-4C31-AF84-F201D95851B6}" dt="2025-06-18T13:31:45.357" v="968" actId="2890"/>
        <pc:sldMkLst>
          <pc:docMk/>
          <pc:sldMk cId="912704388" sldId="3282"/>
        </pc:sldMkLst>
      </pc:sldChg>
      <pc:sldChg chg="add">
        <pc:chgData name="paul meaney" userId="8f3b41ac-413d-46e0-bc97-8181c95bcdc2" providerId="ADAL" clId="{C00F4B11-E888-4C31-AF84-F201D95851B6}" dt="2025-06-18T13:37:44.072" v="1067" actId="2890"/>
        <pc:sldMkLst>
          <pc:docMk/>
          <pc:sldMk cId="1962002192" sldId="3282"/>
        </pc:sldMkLst>
      </pc:sldChg>
      <pc:sldChg chg="add del replId">
        <pc:chgData name="paul meaney" userId="8f3b41ac-413d-46e0-bc97-8181c95bcdc2" providerId="ADAL" clId="{C00F4B11-E888-4C31-AF84-F201D95851B6}" dt="2025-06-18T13:31:45.357" v="968" actId="2890"/>
        <pc:sldMkLst>
          <pc:docMk/>
          <pc:sldMk cId="550685591" sldId="3283"/>
        </pc:sldMkLst>
      </pc:sldChg>
      <pc:sldChg chg="addSp delSp modSp add mod delAnim modAnim">
        <pc:chgData name="paul meaney" userId="8f3b41ac-413d-46e0-bc97-8181c95bcdc2" providerId="ADAL" clId="{C00F4B11-E888-4C31-AF84-F201D95851B6}" dt="2025-06-18T13:57:22.363" v="1554" actId="255"/>
        <pc:sldMkLst>
          <pc:docMk/>
          <pc:sldMk cId="3551426229" sldId="3283"/>
        </pc:sldMkLst>
      </pc:sldChg>
      <pc:sldChg chg="modSp add mod">
        <pc:chgData name="paul meaney" userId="8f3b41ac-413d-46e0-bc97-8181c95bcdc2" providerId="ADAL" clId="{C00F4B11-E888-4C31-AF84-F201D95851B6}" dt="2025-06-18T13:59:56.760" v="1578" actId="20577"/>
        <pc:sldMkLst>
          <pc:docMk/>
          <pc:sldMk cId="98802527" sldId="3284"/>
        </pc:sldMkLst>
      </pc:sldChg>
      <pc:sldChg chg="add del replId">
        <pc:chgData name="paul meaney" userId="8f3b41ac-413d-46e0-bc97-8181c95bcdc2" providerId="ADAL" clId="{C00F4B11-E888-4C31-AF84-F201D95851B6}" dt="2025-06-18T13:31:45.357" v="968" actId="2890"/>
        <pc:sldMkLst>
          <pc:docMk/>
          <pc:sldMk cId="809531940" sldId="3284"/>
        </pc:sldMkLst>
      </pc:sldChg>
      <pc:sldChg chg="add del replId">
        <pc:chgData name="paul meaney" userId="8f3b41ac-413d-46e0-bc97-8181c95bcdc2" providerId="ADAL" clId="{C00F4B11-E888-4C31-AF84-F201D95851B6}" dt="2025-06-18T13:31:45.357" v="968" actId="2890"/>
        <pc:sldMkLst>
          <pc:docMk/>
          <pc:sldMk cId="1762563156" sldId="3285"/>
        </pc:sldMkLst>
      </pc:sldChg>
      <pc:sldChg chg="addSp delSp modSp new mod setBg">
        <pc:chgData name="paul meaney" userId="8f3b41ac-413d-46e0-bc97-8181c95bcdc2" providerId="ADAL" clId="{C00F4B11-E888-4C31-AF84-F201D95851B6}" dt="2025-06-18T14:04:51.032" v="2163" actId="114"/>
        <pc:sldMkLst>
          <pc:docMk/>
          <pc:sldMk cId="2624462345" sldId="3285"/>
        </pc:sldMkLst>
      </pc:sldChg>
      <pc:sldChg chg="add del replId">
        <pc:chgData name="paul meaney" userId="8f3b41ac-413d-46e0-bc97-8181c95bcdc2" providerId="ADAL" clId="{C00F4B11-E888-4C31-AF84-F201D95851B6}" dt="2025-06-18T13:31:45.357" v="968" actId="2890"/>
        <pc:sldMkLst>
          <pc:docMk/>
          <pc:sldMk cId="2218817495" sldId="3286"/>
        </pc:sldMkLst>
      </pc:sldChg>
      <pc:sldChg chg="addSp delSp modSp new mod setBg">
        <pc:chgData name="paul meaney" userId="8f3b41ac-413d-46e0-bc97-8181c95bcdc2" providerId="ADAL" clId="{C00F4B11-E888-4C31-AF84-F201D95851B6}" dt="2025-06-18T14:53:45.784" v="4256" actId="20577"/>
        <pc:sldMkLst>
          <pc:docMk/>
          <pc:sldMk cId="2860991783" sldId="3286"/>
        </pc:sldMkLst>
      </pc:sldChg>
      <pc:sldChg chg="add del replId">
        <pc:chgData name="paul meaney" userId="8f3b41ac-413d-46e0-bc97-8181c95bcdc2" providerId="ADAL" clId="{C00F4B11-E888-4C31-AF84-F201D95851B6}" dt="2025-06-18T13:31:45.357" v="968" actId="2890"/>
        <pc:sldMkLst>
          <pc:docMk/>
          <pc:sldMk cId="889434618" sldId="3287"/>
        </pc:sldMkLst>
      </pc:sldChg>
      <pc:sldChg chg="addSp delSp modSp new mod setBg">
        <pc:chgData name="paul meaney" userId="8f3b41ac-413d-46e0-bc97-8181c95bcdc2" providerId="ADAL" clId="{C00F4B11-E888-4C31-AF84-F201D95851B6}" dt="2025-06-18T14:53:24.591" v="4249" actId="20577"/>
        <pc:sldMkLst>
          <pc:docMk/>
          <pc:sldMk cId="1488974260" sldId="3287"/>
        </pc:sldMkLst>
      </pc:sldChg>
      <pc:sldChg chg="add del replId">
        <pc:chgData name="paul meaney" userId="8f3b41ac-413d-46e0-bc97-8181c95bcdc2" providerId="ADAL" clId="{C00F4B11-E888-4C31-AF84-F201D95851B6}" dt="2025-06-18T13:31:45.357" v="968" actId="2890"/>
        <pc:sldMkLst>
          <pc:docMk/>
          <pc:sldMk cId="26043021" sldId="3288"/>
        </pc:sldMkLst>
      </pc:sldChg>
      <pc:sldChg chg="addSp delSp modSp new mod setBg">
        <pc:chgData name="paul meaney" userId="8f3b41ac-413d-46e0-bc97-8181c95bcdc2" providerId="ADAL" clId="{C00F4B11-E888-4C31-AF84-F201D95851B6}" dt="2025-06-18T14:54:25.333" v="4266" actId="20577"/>
        <pc:sldMkLst>
          <pc:docMk/>
          <pc:sldMk cId="2967646613" sldId="3288"/>
        </pc:sldMkLst>
      </pc:sldChg>
      <pc:sldChg chg="modSp add mod">
        <pc:chgData name="paul meaney" userId="8f3b41ac-413d-46e0-bc97-8181c95bcdc2" providerId="ADAL" clId="{C00F4B11-E888-4C31-AF84-F201D95851B6}" dt="2025-06-18T14:51:36.505" v="4192" actId="20577"/>
        <pc:sldMkLst>
          <pc:docMk/>
          <pc:sldMk cId="506794099" sldId="3289"/>
        </pc:sldMkLst>
      </pc:sldChg>
      <pc:sldChg chg="add del replId">
        <pc:chgData name="paul meaney" userId="8f3b41ac-413d-46e0-bc97-8181c95bcdc2" providerId="ADAL" clId="{C00F4B11-E888-4C31-AF84-F201D95851B6}" dt="2025-06-18T13:31:45.357" v="968" actId="2890"/>
        <pc:sldMkLst>
          <pc:docMk/>
          <pc:sldMk cId="3627468543" sldId="3289"/>
        </pc:sldMkLst>
      </pc:sldChg>
      <pc:sldChg chg="addSp delSp modSp add mod delAnim modAnim">
        <pc:chgData name="paul meaney" userId="8f3b41ac-413d-46e0-bc97-8181c95bcdc2" providerId="ADAL" clId="{C00F4B11-E888-4C31-AF84-F201D95851B6}" dt="2025-06-18T15:32:02.875" v="4906"/>
        <pc:sldMkLst>
          <pc:docMk/>
          <pc:sldMk cId="1416183389" sldId="3290"/>
        </pc:sldMkLst>
      </pc:sldChg>
      <pc:sldChg chg="add del replId">
        <pc:chgData name="paul meaney" userId="8f3b41ac-413d-46e0-bc97-8181c95bcdc2" providerId="ADAL" clId="{C00F4B11-E888-4C31-AF84-F201D95851B6}" dt="2025-06-18T13:31:45.357" v="968" actId="2890"/>
        <pc:sldMkLst>
          <pc:docMk/>
          <pc:sldMk cId="3307393732" sldId="3290"/>
        </pc:sldMkLst>
      </pc:sldChg>
      <pc:sldChg chg="add">
        <pc:chgData name="paul meaney" userId="8f3b41ac-413d-46e0-bc97-8181c95bcdc2" providerId="ADAL" clId="{C00F4B11-E888-4C31-AF84-F201D95851B6}" dt="2025-06-18T15:35:19.027" v="5122" actId="2890"/>
        <pc:sldMkLst>
          <pc:docMk/>
          <pc:sldMk cId="57179337" sldId="3291"/>
        </pc:sldMkLst>
      </pc:sldChg>
      <pc:sldChg chg="add del replId">
        <pc:chgData name="paul meaney" userId="8f3b41ac-413d-46e0-bc97-8181c95bcdc2" providerId="ADAL" clId="{C00F4B11-E888-4C31-AF84-F201D95851B6}" dt="2025-06-18T13:31:45.357" v="968" actId="2890"/>
        <pc:sldMkLst>
          <pc:docMk/>
          <pc:sldMk cId="1009616530" sldId="3291"/>
        </pc:sldMkLst>
      </pc:sldChg>
      <pc:sldChg chg="modSp add mod">
        <pc:chgData name="paul meaney" userId="8f3b41ac-413d-46e0-bc97-8181c95bcdc2" providerId="ADAL" clId="{C00F4B11-E888-4C31-AF84-F201D95851B6}" dt="2025-06-18T15:47:57.888" v="5669"/>
        <pc:sldMkLst>
          <pc:docMk/>
          <pc:sldMk cId="321615194" sldId="3292"/>
        </pc:sldMkLst>
      </pc:sldChg>
      <pc:sldChg chg="add del replId">
        <pc:chgData name="paul meaney" userId="8f3b41ac-413d-46e0-bc97-8181c95bcdc2" providerId="ADAL" clId="{C00F4B11-E888-4C31-AF84-F201D95851B6}" dt="2025-06-18T13:31:45.357" v="968" actId="2890"/>
        <pc:sldMkLst>
          <pc:docMk/>
          <pc:sldMk cId="2051495398" sldId="3292"/>
        </pc:sldMkLst>
      </pc:sldChg>
      <pc:sldChg chg="delSp modSp new del mod">
        <pc:chgData name="paul meaney" userId="8f3b41ac-413d-46e0-bc97-8181c95bcdc2" providerId="ADAL" clId="{C00F4B11-E888-4C31-AF84-F201D95851B6}" dt="2025-06-18T15:42:21.482" v="5296" actId="47"/>
        <pc:sldMkLst>
          <pc:docMk/>
          <pc:sldMk cId="2350561077" sldId="3292"/>
        </pc:sldMkLst>
      </pc:sldChg>
      <pc:sldChg chg="add del replId">
        <pc:chgData name="paul meaney" userId="8f3b41ac-413d-46e0-bc97-8181c95bcdc2" providerId="ADAL" clId="{C00F4B11-E888-4C31-AF84-F201D95851B6}" dt="2025-06-18T13:31:45.357" v="968" actId="2890"/>
        <pc:sldMkLst>
          <pc:docMk/>
          <pc:sldMk cId="3717477178" sldId="3293"/>
        </pc:sldMkLst>
      </pc:sldChg>
      <pc:sldChg chg="modSp add mod ord">
        <pc:chgData name="paul meaney" userId="8f3b41ac-413d-46e0-bc97-8181c95bcdc2" providerId="ADAL" clId="{C00F4B11-E888-4C31-AF84-F201D95851B6}" dt="2025-06-18T15:50:59.761" v="5994" actId="313"/>
        <pc:sldMkLst>
          <pc:docMk/>
          <pc:sldMk cId="3766688255" sldId="3293"/>
        </pc:sldMkLst>
      </pc:sldChg>
      <pc:sldChg chg="modSp add mod">
        <pc:chgData name="paul meaney" userId="8f3b41ac-413d-46e0-bc97-8181c95bcdc2" providerId="ADAL" clId="{C00F4B11-E888-4C31-AF84-F201D95851B6}" dt="2025-06-18T15:51:28.719" v="6045" actId="2165"/>
        <pc:sldMkLst>
          <pc:docMk/>
          <pc:sldMk cId="1286348151" sldId="3294"/>
        </pc:sldMkLst>
      </pc:sldChg>
      <pc:sldChg chg="add del replId">
        <pc:chgData name="paul meaney" userId="8f3b41ac-413d-46e0-bc97-8181c95bcdc2" providerId="ADAL" clId="{C00F4B11-E888-4C31-AF84-F201D95851B6}" dt="2025-06-18T13:31:45.357" v="968" actId="2890"/>
        <pc:sldMkLst>
          <pc:docMk/>
          <pc:sldMk cId="1997011181" sldId="3294"/>
        </pc:sldMkLst>
      </pc:sldChg>
      <pc:sldChg chg="addSp delSp modSp new add del mod setBg">
        <pc:chgData name="paul meaney" userId="8f3b41ac-413d-46e0-bc97-8181c95bcdc2" providerId="ADAL" clId="{C00F4B11-E888-4C31-AF84-F201D95851B6}" dt="2025-06-18T16:21:18.296" v="7652" actId="114"/>
        <pc:sldMkLst>
          <pc:docMk/>
          <pc:sldMk cId="497122158" sldId="3295"/>
        </pc:sldMkLst>
      </pc:sldChg>
      <pc:sldChg chg="add del">
        <pc:chgData name="paul meaney" userId="8f3b41ac-413d-46e0-bc97-8181c95bcdc2" providerId="ADAL" clId="{C00F4B11-E888-4C31-AF84-F201D95851B6}" dt="2025-06-18T15:49:54.857" v="5917" actId="2890"/>
        <pc:sldMkLst>
          <pc:docMk/>
          <pc:sldMk cId="741418727" sldId="3295"/>
        </pc:sldMkLst>
      </pc:sldChg>
      <pc:sldChg chg="add del replId">
        <pc:chgData name="paul meaney" userId="8f3b41ac-413d-46e0-bc97-8181c95bcdc2" providerId="ADAL" clId="{C00F4B11-E888-4C31-AF84-F201D95851B6}" dt="2025-06-18T13:31:45.357" v="968" actId="2890"/>
        <pc:sldMkLst>
          <pc:docMk/>
          <pc:sldMk cId="2696331562" sldId="3295"/>
        </pc:sldMkLst>
      </pc:sldChg>
      <pc:sldChg chg="add del replId">
        <pc:chgData name="paul meaney" userId="8f3b41ac-413d-46e0-bc97-8181c95bcdc2" providerId="ADAL" clId="{C00F4B11-E888-4C31-AF84-F201D95851B6}" dt="2025-06-18T13:31:45.357" v="968" actId="2890"/>
        <pc:sldMkLst>
          <pc:docMk/>
          <pc:sldMk cId="946908000" sldId="3296"/>
        </pc:sldMkLst>
      </pc:sldChg>
      <pc:sldChg chg="addSp delSp modSp new add del mod setBg">
        <pc:chgData name="paul meaney" userId="8f3b41ac-413d-46e0-bc97-8181c95bcdc2" providerId="ADAL" clId="{C00F4B11-E888-4C31-AF84-F201D95851B6}" dt="2025-06-19T08:06:44.010" v="9263"/>
        <pc:sldMkLst>
          <pc:docMk/>
          <pc:sldMk cId="3702336272" sldId="3296"/>
        </pc:sldMkLst>
      </pc:sldChg>
      <pc:sldChg chg="add del replId">
        <pc:chgData name="paul meaney" userId="8f3b41ac-413d-46e0-bc97-8181c95bcdc2" providerId="ADAL" clId="{C00F4B11-E888-4C31-AF84-F201D95851B6}" dt="2025-06-18T13:31:45.357" v="968" actId="2890"/>
        <pc:sldMkLst>
          <pc:docMk/>
          <pc:sldMk cId="1234427235" sldId="3297"/>
        </pc:sldMkLst>
      </pc:sldChg>
      <pc:sldChg chg="addSp delSp modSp add del mod setBg">
        <pc:chgData name="paul meaney" userId="8f3b41ac-413d-46e0-bc97-8181c95bcdc2" providerId="ADAL" clId="{C00F4B11-E888-4C31-AF84-F201D95851B6}" dt="2025-06-19T08:29:59.820" v="11293" actId="20577"/>
        <pc:sldMkLst>
          <pc:docMk/>
          <pc:sldMk cId="2279550692" sldId="3297"/>
        </pc:sldMkLst>
      </pc:sldChg>
      <pc:sldChg chg="add del replId">
        <pc:chgData name="paul meaney" userId="8f3b41ac-413d-46e0-bc97-8181c95bcdc2" providerId="ADAL" clId="{C00F4B11-E888-4C31-AF84-F201D95851B6}" dt="2025-06-18T13:31:45.357" v="968" actId="2890"/>
        <pc:sldMkLst>
          <pc:docMk/>
          <pc:sldMk cId="325540306" sldId="3298"/>
        </pc:sldMkLst>
      </pc:sldChg>
      <pc:sldChg chg="addSp delSp modSp add del mod setBg">
        <pc:chgData name="paul meaney" userId="8f3b41ac-413d-46e0-bc97-8181c95bcdc2" providerId="ADAL" clId="{C00F4B11-E888-4C31-AF84-F201D95851B6}" dt="2025-06-19T09:13:21.804" v="13811" actId="114"/>
        <pc:sldMkLst>
          <pc:docMk/>
          <pc:sldMk cId="1870462867" sldId="3298"/>
        </pc:sldMkLst>
      </pc:sldChg>
      <pc:sldChg chg="add del replId">
        <pc:chgData name="paul meaney" userId="8f3b41ac-413d-46e0-bc97-8181c95bcdc2" providerId="ADAL" clId="{C00F4B11-E888-4C31-AF84-F201D95851B6}" dt="2025-06-18T13:31:45.357" v="968" actId="2890"/>
        <pc:sldMkLst>
          <pc:docMk/>
          <pc:sldMk cId="2401708397" sldId="3299"/>
        </pc:sldMkLst>
      </pc:sldChg>
      <pc:sldChg chg="addSp delSp modSp add del mod setBg">
        <pc:chgData name="paul meaney" userId="8f3b41ac-413d-46e0-bc97-8181c95bcdc2" providerId="ADAL" clId="{C00F4B11-E888-4C31-AF84-F201D95851B6}" dt="2025-06-19T09:22:55.069" v="15133" actId="114"/>
        <pc:sldMkLst>
          <pc:docMk/>
          <pc:sldMk cId="2680969170" sldId="3299"/>
        </pc:sldMkLst>
      </pc:sldChg>
      <pc:sldChg chg="add del replId">
        <pc:chgData name="paul meaney" userId="8f3b41ac-413d-46e0-bc97-8181c95bcdc2" providerId="ADAL" clId="{C00F4B11-E888-4C31-AF84-F201D95851B6}" dt="2025-06-18T13:31:45.357" v="968" actId="2890"/>
        <pc:sldMkLst>
          <pc:docMk/>
          <pc:sldMk cId="1721341194" sldId="3300"/>
        </pc:sldMkLst>
      </pc:sldChg>
      <pc:sldChg chg="addSp delSp modSp add del mod setBg">
        <pc:chgData name="paul meaney" userId="8f3b41ac-413d-46e0-bc97-8181c95bcdc2" providerId="ADAL" clId="{C00F4B11-E888-4C31-AF84-F201D95851B6}" dt="2025-06-19T09:44:36.430" v="16775" actId="114"/>
        <pc:sldMkLst>
          <pc:docMk/>
          <pc:sldMk cId="2335417094" sldId="3300"/>
        </pc:sldMkLst>
      </pc:sldChg>
      <pc:sldChg chg="add del replId">
        <pc:chgData name="paul meaney" userId="8f3b41ac-413d-46e0-bc97-8181c95bcdc2" providerId="ADAL" clId="{C00F4B11-E888-4C31-AF84-F201D95851B6}" dt="2025-06-18T13:31:45.357" v="968" actId="2890"/>
        <pc:sldMkLst>
          <pc:docMk/>
          <pc:sldMk cId="3103855071" sldId="3301"/>
        </pc:sldMkLst>
      </pc:sldChg>
      <pc:sldChg chg="add del">
        <pc:chgData name="paul meaney" userId="8f3b41ac-413d-46e0-bc97-8181c95bcdc2" providerId="ADAL" clId="{C00F4B11-E888-4C31-AF84-F201D95851B6}" dt="2025-06-18T16:24:38.754" v="8175" actId="47"/>
        <pc:sldMkLst>
          <pc:docMk/>
          <pc:sldMk cId="3838659188" sldId="3301"/>
        </pc:sldMkLst>
      </pc:sldChg>
      <pc:sldChg chg="add del replId">
        <pc:chgData name="paul meaney" userId="8f3b41ac-413d-46e0-bc97-8181c95bcdc2" providerId="ADAL" clId="{C00F4B11-E888-4C31-AF84-F201D95851B6}" dt="2025-06-18T13:31:45.357" v="968" actId="2890"/>
        <pc:sldMkLst>
          <pc:docMk/>
          <pc:sldMk cId="1801000858" sldId="3302"/>
        </pc:sldMkLst>
      </pc:sldChg>
      <pc:sldChg chg="add del">
        <pc:chgData name="paul meaney" userId="8f3b41ac-413d-46e0-bc97-8181c95bcdc2" providerId="ADAL" clId="{C00F4B11-E888-4C31-AF84-F201D95851B6}" dt="2025-06-19T07:59:55.357" v="8226" actId="47"/>
        <pc:sldMkLst>
          <pc:docMk/>
          <pc:sldMk cId="4159046563" sldId="3302"/>
        </pc:sldMkLst>
      </pc:sldChg>
      <pc:sldChg chg="add del">
        <pc:chgData name="paul meaney" userId="8f3b41ac-413d-46e0-bc97-8181c95bcdc2" providerId="ADAL" clId="{C00F4B11-E888-4C31-AF84-F201D95851B6}" dt="2025-06-19T08:07:45.849" v="9273" actId="47"/>
        <pc:sldMkLst>
          <pc:docMk/>
          <pc:sldMk cId="1390809258" sldId="3303"/>
        </pc:sldMkLst>
      </pc:sldChg>
      <pc:sldChg chg="add del replId">
        <pc:chgData name="paul meaney" userId="8f3b41ac-413d-46e0-bc97-8181c95bcdc2" providerId="ADAL" clId="{C00F4B11-E888-4C31-AF84-F201D95851B6}" dt="2025-06-18T13:31:45.357" v="968" actId="2890"/>
        <pc:sldMkLst>
          <pc:docMk/>
          <pc:sldMk cId="1790044401" sldId="3303"/>
        </pc:sldMkLst>
      </pc:sldChg>
      <pc:sldChg chg="add del">
        <pc:chgData name="paul meaney" userId="8f3b41ac-413d-46e0-bc97-8181c95bcdc2" providerId="ADAL" clId="{C00F4B11-E888-4C31-AF84-F201D95851B6}" dt="2025-06-19T08:07:48.913" v="9274" actId="47"/>
        <pc:sldMkLst>
          <pc:docMk/>
          <pc:sldMk cId="3041215185" sldId="3304"/>
        </pc:sldMkLst>
      </pc:sldChg>
      <pc:sldChg chg="add del replId">
        <pc:chgData name="paul meaney" userId="8f3b41ac-413d-46e0-bc97-8181c95bcdc2" providerId="ADAL" clId="{C00F4B11-E888-4C31-AF84-F201D95851B6}" dt="2025-06-18T13:31:45.357" v="968" actId="2890"/>
        <pc:sldMkLst>
          <pc:docMk/>
          <pc:sldMk cId="3507184770" sldId="3304"/>
        </pc:sldMkLst>
      </pc:sldChg>
      <pc:sldChg chg="add del replId">
        <pc:chgData name="paul meaney" userId="8f3b41ac-413d-46e0-bc97-8181c95bcdc2" providerId="ADAL" clId="{C00F4B11-E888-4C31-AF84-F201D95851B6}" dt="2025-06-18T13:31:45.357" v="968" actId="2890"/>
        <pc:sldMkLst>
          <pc:docMk/>
          <pc:sldMk cId="1022795588" sldId="3305"/>
        </pc:sldMkLst>
      </pc:sldChg>
      <pc:sldChg chg="add del">
        <pc:chgData name="paul meaney" userId="8f3b41ac-413d-46e0-bc97-8181c95bcdc2" providerId="ADAL" clId="{C00F4B11-E888-4C31-AF84-F201D95851B6}" dt="2025-06-19T08:07:51.417" v="9275" actId="47"/>
        <pc:sldMkLst>
          <pc:docMk/>
          <pc:sldMk cId="3166901016" sldId="3305"/>
        </pc:sldMkLst>
      </pc:sldChg>
      <pc:sldChg chg="add del">
        <pc:chgData name="paul meaney" userId="8f3b41ac-413d-46e0-bc97-8181c95bcdc2" providerId="ADAL" clId="{C00F4B11-E888-4C31-AF84-F201D95851B6}" dt="2025-06-19T08:07:53.601" v="9276" actId="47"/>
        <pc:sldMkLst>
          <pc:docMk/>
          <pc:sldMk cId="2117493686" sldId="3306"/>
        </pc:sldMkLst>
      </pc:sldChg>
      <pc:sldChg chg="add del replId">
        <pc:chgData name="paul meaney" userId="8f3b41ac-413d-46e0-bc97-8181c95bcdc2" providerId="ADAL" clId="{C00F4B11-E888-4C31-AF84-F201D95851B6}" dt="2025-06-18T13:31:45.357" v="968" actId="2890"/>
        <pc:sldMkLst>
          <pc:docMk/>
          <pc:sldMk cId="4018083350" sldId="3306"/>
        </pc:sldMkLst>
      </pc:sldChg>
      <pc:sldChg chg="addSp modSp add del mod">
        <pc:chgData name="paul meaney" userId="8f3b41ac-413d-46e0-bc97-8181c95bcdc2" providerId="ADAL" clId="{C00F4B11-E888-4C31-AF84-F201D95851B6}" dt="2025-06-18T16:25:27.189" v="8225" actId="20577"/>
        <pc:sldMkLst>
          <pc:docMk/>
          <pc:sldMk cId="2874553188" sldId="3307"/>
        </pc:sldMkLst>
      </pc:sldChg>
      <pc:sldChg chg="add del replId">
        <pc:chgData name="paul meaney" userId="8f3b41ac-413d-46e0-bc97-8181c95bcdc2" providerId="ADAL" clId="{C00F4B11-E888-4C31-AF84-F201D95851B6}" dt="2025-06-18T13:31:45.357" v="968" actId="2890"/>
        <pc:sldMkLst>
          <pc:docMk/>
          <pc:sldMk cId="3373414179" sldId="3307"/>
        </pc:sldMkLst>
      </pc:sldChg>
      <pc:sldChg chg="modSp add del mod">
        <pc:chgData name="paul meaney" userId="8f3b41ac-413d-46e0-bc97-8181c95bcdc2" providerId="ADAL" clId="{C00F4B11-E888-4C31-AF84-F201D95851B6}" dt="2025-06-19T08:10:03.551" v="9278" actId="20577"/>
        <pc:sldMkLst>
          <pc:docMk/>
          <pc:sldMk cId="2626102301" sldId="3308"/>
        </pc:sldMkLst>
      </pc:sldChg>
      <pc:sldChg chg="add del replId">
        <pc:chgData name="paul meaney" userId="8f3b41ac-413d-46e0-bc97-8181c95bcdc2" providerId="ADAL" clId="{C00F4B11-E888-4C31-AF84-F201D95851B6}" dt="2025-06-18T13:31:45.357" v="968" actId="2890"/>
        <pc:sldMkLst>
          <pc:docMk/>
          <pc:sldMk cId="3031298247" sldId="3308"/>
        </pc:sldMkLst>
      </pc:sldChg>
      <pc:sldChg chg="add del replId">
        <pc:chgData name="paul meaney" userId="8f3b41ac-413d-46e0-bc97-8181c95bcdc2" providerId="ADAL" clId="{C00F4B11-E888-4C31-AF84-F201D95851B6}" dt="2025-06-18T13:31:45.357" v="968" actId="2890"/>
        <pc:sldMkLst>
          <pc:docMk/>
          <pc:sldMk cId="1931031646" sldId="3309"/>
        </pc:sldMkLst>
      </pc:sldChg>
      <pc:sldChg chg="addSp delSp modSp new mod setBg">
        <pc:chgData name="paul meaney" userId="8f3b41ac-413d-46e0-bc97-8181c95bcdc2" providerId="ADAL" clId="{C00F4B11-E888-4C31-AF84-F201D95851B6}" dt="2025-06-18T16:17:00.148" v="6879" actId="114"/>
        <pc:sldMkLst>
          <pc:docMk/>
          <pc:sldMk cId="3521173745" sldId="3309"/>
        </pc:sldMkLst>
      </pc:sldChg>
      <pc:sldChg chg="addSp delSp modSp add mod setBg">
        <pc:chgData name="paul meaney" userId="8f3b41ac-413d-46e0-bc97-8181c95bcdc2" providerId="ADAL" clId="{C00F4B11-E888-4C31-AF84-F201D95851B6}" dt="2025-06-18T16:25:01.737" v="8181" actId="114"/>
        <pc:sldMkLst>
          <pc:docMk/>
          <pc:sldMk cId="1492042153" sldId="3310"/>
        </pc:sldMkLst>
      </pc:sldChg>
      <pc:sldChg chg="add del replId">
        <pc:chgData name="paul meaney" userId="8f3b41ac-413d-46e0-bc97-8181c95bcdc2" providerId="ADAL" clId="{C00F4B11-E888-4C31-AF84-F201D95851B6}" dt="2025-06-18T13:31:45.357" v="968" actId="2890"/>
        <pc:sldMkLst>
          <pc:docMk/>
          <pc:sldMk cId="4058977475" sldId="3310"/>
        </pc:sldMkLst>
      </pc:sldChg>
      <pc:sldChg chg="add del replId">
        <pc:chgData name="paul meaney" userId="8f3b41ac-413d-46e0-bc97-8181c95bcdc2" providerId="ADAL" clId="{C00F4B11-E888-4C31-AF84-F201D95851B6}" dt="2025-06-18T13:31:45.357" v="968" actId="2890"/>
        <pc:sldMkLst>
          <pc:docMk/>
          <pc:sldMk cId="584792808" sldId="3311"/>
        </pc:sldMkLst>
      </pc:sldChg>
      <pc:sldChg chg="addSp delSp modSp add mod setBg">
        <pc:chgData name="paul meaney" userId="8f3b41ac-413d-46e0-bc97-8181c95bcdc2" providerId="ADAL" clId="{C00F4B11-E888-4C31-AF84-F201D95851B6}" dt="2025-06-19T08:07:15.555" v="9272" actId="114"/>
        <pc:sldMkLst>
          <pc:docMk/>
          <pc:sldMk cId="3969877727" sldId="3311"/>
        </pc:sldMkLst>
      </pc:sldChg>
      <pc:sldChg chg="add del replId">
        <pc:chgData name="paul meaney" userId="8f3b41ac-413d-46e0-bc97-8181c95bcdc2" providerId="ADAL" clId="{C00F4B11-E888-4C31-AF84-F201D95851B6}" dt="2025-06-18T13:31:45.357" v="968" actId="2890"/>
        <pc:sldMkLst>
          <pc:docMk/>
          <pc:sldMk cId="2637886332" sldId="3312"/>
        </pc:sldMkLst>
      </pc:sldChg>
      <pc:sldChg chg="delSp modSp add mod">
        <pc:chgData name="paul meaney" userId="8f3b41ac-413d-46e0-bc97-8181c95bcdc2" providerId="ADAL" clId="{C00F4B11-E888-4C31-AF84-F201D95851B6}" dt="2025-06-19T08:18:19.414" v="9893" actId="20577"/>
        <pc:sldMkLst>
          <pc:docMk/>
          <pc:sldMk cId="4005876565" sldId="3312"/>
        </pc:sldMkLst>
      </pc:sldChg>
      <pc:sldChg chg="addSp delSp modSp add mod setBg">
        <pc:chgData name="paul meaney" userId="8f3b41ac-413d-46e0-bc97-8181c95bcdc2" providerId="ADAL" clId="{C00F4B11-E888-4C31-AF84-F201D95851B6}" dt="2025-06-19T08:30:28.458" v="11298" actId="114"/>
        <pc:sldMkLst>
          <pc:docMk/>
          <pc:sldMk cId="2950402445" sldId="3313"/>
        </pc:sldMkLst>
      </pc:sldChg>
      <pc:sldChg chg="add del replId">
        <pc:chgData name="paul meaney" userId="8f3b41ac-413d-46e0-bc97-8181c95bcdc2" providerId="ADAL" clId="{C00F4B11-E888-4C31-AF84-F201D95851B6}" dt="2025-06-18T13:31:45.357" v="968" actId="2890"/>
        <pc:sldMkLst>
          <pc:docMk/>
          <pc:sldMk cId="3818160008" sldId="3313"/>
        </pc:sldMkLst>
      </pc:sldChg>
      <pc:sldChg chg="add del replId">
        <pc:chgData name="paul meaney" userId="8f3b41ac-413d-46e0-bc97-8181c95bcdc2" providerId="ADAL" clId="{C00F4B11-E888-4C31-AF84-F201D95851B6}" dt="2025-06-18T13:31:45.357" v="968" actId="2890"/>
        <pc:sldMkLst>
          <pc:docMk/>
          <pc:sldMk cId="3175267248" sldId="3314"/>
        </pc:sldMkLst>
      </pc:sldChg>
      <pc:sldChg chg="addSp delSp modSp new mod setBg">
        <pc:chgData name="paul meaney" userId="8f3b41ac-413d-46e0-bc97-8181c95bcdc2" providerId="ADAL" clId="{C00F4B11-E888-4C31-AF84-F201D95851B6}" dt="2025-06-19T08:30:44.084" v="11300" actId="114"/>
        <pc:sldMkLst>
          <pc:docMk/>
          <pc:sldMk cId="3642310978" sldId="3314"/>
        </pc:sldMkLst>
      </pc:sldChg>
      <pc:sldChg chg="add del replId">
        <pc:chgData name="paul meaney" userId="8f3b41ac-413d-46e0-bc97-8181c95bcdc2" providerId="ADAL" clId="{C00F4B11-E888-4C31-AF84-F201D95851B6}" dt="2025-06-18T13:31:45.357" v="968" actId="2890"/>
        <pc:sldMkLst>
          <pc:docMk/>
          <pc:sldMk cId="577769132" sldId="3315"/>
        </pc:sldMkLst>
      </pc:sldChg>
      <pc:sldChg chg="modSp add mod">
        <pc:chgData name="paul meaney" userId="8f3b41ac-413d-46e0-bc97-8181c95bcdc2" providerId="ADAL" clId="{C00F4B11-E888-4C31-AF84-F201D95851B6}" dt="2025-06-19T08:32:34.370" v="11774" actId="20577"/>
        <pc:sldMkLst>
          <pc:docMk/>
          <pc:sldMk cId="3608043885" sldId="3315"/>
        </pc:sldMkLst>
      </pc:sldChg>
      <pc:sldChg chg="addSp delSp modSp add mod delAnim modAnim">
        <pc:chgData name="paul meaney" userId="8f3b41ac-413d-46e0-bc97-8181c95bcdc2" providerId="ADAL" clId="{C00F4B11-E888-4C31-AF84-F201D95851B6}" dt="2025-06-19T09:03:25.078" v="12856" actId="33524"/>
        <pc:sldMkLst>
          <pc:docMk/>
          <pc:sldMk cId="1640299937" sldId="3316"/>
        </pc:sldMkLst>
      </pc:sldChg>
      <pc:sldChg chg="add del replId">
        <pc:chgData name="paul meaney" userId="8f3b41ac-413d-46e0-bc97-8181c95bcdc2" providerId="ADAL" clId="{C00F4B11-E888-4C31-AF84-F201D95851B6}" dt="2025-06-18T13:31:45.357" v="968" actId="2890"/>
        <pc:sldMkLst>
          <pc:docMk/>
          <pc:sldMk cId="3342703117" sldId="3316"/>
        </pc:sldMkLst>
      </pc:sldChg>
      <pc:sldChg chg="modSp add mod">
        <pc:chgData name="paul meaney" userId="8f3b41ac-413d-46e0-bc97-8181c95bcdc2" providerId="ADAL" clId="{C00F4B11-E888-4C31-AF84-F201D95851B6}" dt="2025-06-19T09:12:10.729" v="13802" actId="20577"/>
        <pc:sldMkLst>
          <pc:docMk/>
          <pc:sldMk cId="1069055928" sldId="3317"/>
        </pc:sldMkLst>
      </pc:sldChg>
      <pc:sldChg chg="add del replId">
        <pc:chgData name="paul meaney" userId="8f3b41ac-413d-46e0-bc97-8181c95bcdc2" providerId="ADAL" clId="{C00F4B11-E888-4C31-AF84-F201D95851B6}" dt="2025-06-18T13:31:45.357" v="968" actId="2890"/>
        <pc:sldMkLst>
          <pc:docMk/>
          <pc:sldMk cId="3962363447" sldId="3317"/>
        </pc:sldMkLst>
      </pc:sldChg>
      <pc:sldChg chg="add del replId">
        <pc:chgData name="paul meaney" userId="8f3b41ac-413d-46e0-bc97-8181c95bcdc2" providerId="ADAL" clId="{C00F4B11-E888-4C31-AF84-F201D95851B6}" dt="2025-06-18T13:31:45.357" v="968" actId="2890"/>
        <pc:sldMkLst>
          <pc:docMk/>
          <pc:sldMk cId="1759607215" sldId="3318"/>
        </pc:sldMkLst>
      </pc:sldChg>
      <pc:sldChg chg="addSp delSp modSp new mod">
        <pc:chgData name="paul meaney" userId="8f3b41ac-413d-46e0-bc97-8181c95bcdc2" providerId="ADAL" clId="{C00F4B11-E888-4C31-AF84-F201D95851B6}" dt="2025-06-19T09:09:27.323" v="13369" actId="1076"/>
        <pc:sldMkLst>
          <pc:docMk/>
          <pc:sldMk cId="2069543215" sldId="3318"/>
        </pc:sldMkLst>
      </pc:sldChg>
      <pc:sldChg chg="addSp delSp modSp add mod setBg">
        <pc:chgData name="paul meaney" userId="8f3b41ac-413d-46e0-bc97-8181c95bcdc2" providerId="ADAL" clId="{C00F4B11-E888-4C31-AF84-F201D95851B6}" dt="2025-06-19T09:23:14.252" v="15135" actId="114"/>
        <pc:sldMkLst>
          <pc:docMk/>
          <pc:sldMk cId="1853100343" sldId="3319"/>
        </pc:sldMkLst>
      </pc:sldChg>
      <pc:sldChg chg="addSp delSp modSp add mod setBg">
        <pc:chgData name="paul meaney" userId="8f3b41ac-413d-46e0-bc97-8181c95bcdc2" providerId="ADAL" clId="{C00F4B11-E888-4C31-AF84-F201D95851B6}" dt="2025-06-19T09:23:27.286" v="15137" actId="114"/>
        <pc:sldMkLst>
          <pc:docMk/>
          <pc:sldMk cId="1089307321" sldId="3320"/>
        </pc:sldMkLst>
      </pc:sldChg>
      <pc:sldChg chg="modSp add mod">
        <pc:chgData name="paul meaney" userId="8f3b41ac-413d-46e0-bc97-8181c95bcdc2" providerId="ADAL" clId="{C00F4B11-E888-4C31-AF84-F201D95851B6}" dt="2025-06-19T09:51:12.764" v="17745" actId="207"/>
        <pc:sldMkLst>
          <pc:docMk/>
          <pc:sldMk cId="711032364" sldId="3321"/>
        </pc:sldMkLst>
      </pc:sldChg>
      <pc:sldChg chg="addSp delSp modSp new mod setBg">
        <pc:chgData name="paul meaney" userId="8f3b41ac-413d-46e0-bc97-8181c95bcdc2" providerId="ADAL" clId="{C00F4B11-E888-4C31-AF84-F201D95851B6}" dt="2025-06-19T09:44:45.333" v="16777" actId="114"/>
        <pc:sldMkLst>
          <pc:docMk/>
          <pc:sldMk cId="2994553031" sldId="3322"/>
        </pc:sldMkLst>
      </pc:sldChg>
      <pc:sldChg chg="addSp delSp modSp new mod setBg">
        <pc:chgData name="paul meaney" userId="8f3b41ac-413d-46e0-bc97-8181c95bcdc2" providerId="ADAL" clId="{C00F4B11-E888-4C31-AF84-F201D95851B6}" dt="2025-06-19T09:47:20.404" v="17232" actId="114"/>
        <pc:sldMkLst>
          <pc:docMk/>
          <pc:sldMk cId="3087873752" sldId="3323"/>
        </pc:sldMkLst>
      </pc:sldChg>
      <pc:sldChg chg="modSp add mod ord">
        <pc:chgData name="paul meaney" userId="8f3b41ac-413d-46e0-bc97-8181c95bcdc2" providerId="ADAL" clId="{C00F4B11-E888-4C31-AF84-F201D95851B6}" dt="2025-06-19T09:52:13.360" v="17836" actId="20577"/>
        <pc:sldMkLst>
          <pc:docMk/>
          <pc:sldMk cId="2024627119" sldId="3324"/>
        </pc:sldMkLst>
      </pc:sldChg>
    </pc:docChg>
  </pc:docChgLst>
  <pc:docChgLst>
    <pc:chgData name="paul meaney" userId="8f3b41ac-413d-46e0-bc97-8181c95bcdc2" providerId="ADAL" clId="{F7B5A5E6-9BC1-4D68-AD17-FC5D197041BA}"/>
    <pc:docChg chg="undo custSel addSld delSld modSld sldOrd modSection">
      <pc:chgData name="paul meaney" userId="8f3b41ac-413d-46e0-bc97-8181c95bcdc2" providerId="ADAL" clId="{F7B5A5E6-9BC1-4D68-AD17-FC5D197041BA}" dt="2025-01-29T11:18:49.457" v="16306" actId="20577"/>
      <pc:docMkLst>
        <pc:docMk/>
      </pc:docMkLst>
      <pc:sldChg chg="modSp">
        <pc:chgData name="paul meaney" userId="8f3b41ac-413d-46e0-bc97-8181c95bcdc2" providerId="ADAL" clId="{F7B5A5E6-9BC1-4D68-AD17-FC5D197041BA}" dt="2025-01-27T17:55:46.831" v="12235" actId="20577"/>
        <pc:sldMkLst>
          <pc:docMk/>
          <pc:sldMk cId="1160443717" sldId="474"/>
        </pc:sldMkLst>
      </pc:sldChg>
      <pc:sldChg chg="modSp mod">
        <pc:chgData name="paul meaney" userId="8f3b41ac-413d-46e0-bc97-8181c95bcdc2" providerId="ADAL" clId="{F7B5A5E6-9BC1-4D68-AD17-FC5D197041BA}" dt="2025-01-27T18:08:32.861" v="12811" actId="113"/>
        <pc:sldMkLst>
          <pc:docMk/>
          <pc:sldMk cId="1380044357" sldId="549"/>
        </pc:sldMkLst>
      </pc:sldChg>
      <pc:sldChg chg="modSp">
        <pc:chgData name="paul meaney" userId="8f3b41ac-413d-46e0-bc97-8181c95bcdc2" providerId="ADAL" clId="{F7B5A5E6-9BC1-4D68-AD17-FC5D197041BA}" dt="2025-01-27T17:48:55.813" v="11926" actId="20577"/>
        <pc:sldMkLst>
          <pc:docMk/>
          <pc:sldMk cId="730368164" sldId="1067"/>
        </pc:sldMkLst>
      </pc:sldChg>
      <pc:sldChg chg="modSp">
        <pc:chgData name="paul meaney" userId="8f3b41ac-413d-46e0-bc97-8181c95bcdc2" providerId="ADAL" clId="{F7B5A5E6-9BC1-4D68-AD17-FC5D197041BA}" dt="2025-01-27T10:18:02.730" v="4597" actId="20577"/>
        <pc:sldMkLst>
          <pc:docMk/>
          <pc:sldMk cId="3329140355" sldId="1484"/>
        </pc:sldMkLst>
      </pc:sldChg>
      <pc:sldChg chg="modSp add mod setBg">
        <pc:chgData name="paul meaney" userId="8f3b41ac-413d-46e0-bc97-8181c95bcdc2" providerId="ADAL" clId="{F7B5A5E6-9BC1-4D68-AD17-FC5D197041BA}" dt="2025-01-27T14:32:12.347" v="8033" actId="20577"/>
        <pc:sldMkLst>
          <pc:docMk/>
          <pc:sldMk cId="3836509638" sldId="2334"/>
        </pc:sldMkLst>
      </pc:sldChg>
      <pc:sldChg chg="modSp">
        <pc:chgData name="paul meaney" userId="8f3b41ac-413d-46e0-bc97-8181c95bcdc2" providerId="ADAL" clId="{F7B5A5E6-9BC1-4D68-AD17-FC5D197041BA}" dt="2025-01-27T10:17:48.802" v="4589" actId="20577"/>
        <pc:sldMkLst>
          <pc:docMk/>
          <pc:sldMk cId="228572116" sldId="2345"/>
        </pc:sldMkLst>
      </pc:sldChg>
      <pc:sldChg chg="modSp add mod">
        <pc:chgData name="paul meaney" userId="8f3b41ac-413d-46e0-bc97-8181c95bcdc2" providerId="ADAL" clId="{F7B5A5E6-9BC1-4D68-AD17-FC5D197041BA}" dt="2025-01-27T14:29:01.949" v="8026" actId="20577"/>
        <pc:sldMkLst>
          <pc:docMk/>
          <pc:sldMk cId="2626814343" sldId="2432"/>
        </pc:sldMkLst>
      </pc:sldChg>
      <pc:sldChg chg="modSp mod">
        <pc:chgData name="paul meaney" userId="8f3b41ac-413d-46e0-bc97-8181c95bcdc2" providerId="ADAL" clId="{F7B5A5E6-9BC1-4D68-AD17-FC5D197041BA}" dt="2025-01-27T16:28:15.467" v="11455" actId="313"/>
        <pc:sldMkLst>
          <pc:docMk/>
          <pc:sldMk cId="3395721923" sldId="2487"/>
        </pc:sldMkLst>
      </pc:sldChg>
      <pc:sldChg chg="del">
        <pc:chgData name="paul meaney" userId="8f3b41ac-413d-46e0-bc97-8181c95bcdc2" providerId="ADAL" clId="{F7B5A5E6-9BC1-4D68-AD17-FC5D197041BA}" dt="2025-01-27T12:33:51.395" v="7401" actId="2696"/>
        <pc:sldMkLst>
          <pc:docMk/>
          <pc:sldMk cId="774011865" sldId="2520"/>
        </pc:sldMkLst>
      </pc:sldChg>
      <pc:sldChg chg="add">
        <pc:chgData name="paul meaney" userId="8f3b41ac-413d-46e0-bc97-8181c95bcdc2" providerId="ADAL" clId="{F7B5A5E6-9BC1-4D68-AD17-FC5D197041BA}" dt="2025-01-27T12:33:58.544" v="7402"/>
        <pc:sldMkLst>
          <pc:docMk/>
          <pc:sldMk cId="3489236203" sldId="2520"/>
        </pc:sldMkLst>
      </pc:sldChg>
      <pc:sldChg chg="modSp add mod">
        <pc:chgData name="paul meaney" userId="8f3b41ac-413d-46e0-bc97-8181c95bcdc2" providerId="ADAL" clId="{F7B5A5E6-9BC1-4D68-AD17-FC5D197041BA}" dt="2025-01-27T12:34:25.581" v="7437" actId="20577"/>
        <pc:sldMkLst>
          <pc:docMk/>
          <pc:sldMk cId="942860232" sldId="2521"/>
        </pc:sldMkLst>
      </pc:sldChg>
      <pc:sldChg chg="modSp del mod">
        <pc:chgData name="paul meaney" userId="8f3b41ac-413d-46e0-bc97-8181c95bcdc2" providerId="ADAL" clId="{F7B5A5E6-9BC1-4D68-AD17-FC5D197041BA}" dt="2025-01-27T12:33:51.395" v="7401" actId="2696"/>
        <pc:sldMkLst>
          <pc:docMk/>
          <pc:sldMk cId="3929120040" sldId="2521"/>
        </pc:sldMkLst>
      </pc:sldChg>
      <pc:sldChg chg="modSp mod ord">
        <pc:chgData name="paul meaney" userId="8f3b41ac-413d-46e0-bc97-8181c95bcdc2" providerId="ADAL" clId="{F7B5A5E6-9BC1-4D68-AD17-FC5D197041BA}" dt="2025-01-27T11:43:58.906" v="6600" actId="20577"/>
        <pc:sldMkLst>
          <pc:docMk/>
          <pc:sldMk cId="2158207084" sldId="2535"/>
        </pc:sldMkLst>
      </pc:sldChg>
      <pc:sldChg chg="modSp mod ord">
        <pc:chgData name="paul meaney" userId="8f3b41ac-413d-46e0-bc97-8181c95bcdc2" providerId="ADAL" clId="{F7B5A5E6-9BC1-4D68-AD17-FC5D197041BA}" dt="2025-01-28T10:54:47.529" v="14263" actId="20577"/>
        <pc:sldMkLst>
          <pc:docMk/>
          <pc:sldMk cId="2947326535" sldId="2551"/>
        </pc:sldMkLst>
      </pc:sldChg>
      <pc:sldChg chg="add">
        <pc:chgData name="paul meaney" userId="8f3b41ac-413d-46e0-bc97-8181c95bcdc2" providerId="ADAL" clId="{F7B5A5E6-9BC1-4D68-AD17-FC5D197041BA}" dt="2025-01-27T12:41:19.639" v="7665"/>
        <pc:sldMkLst>
          <pc:docMk/>
          <pc:sldMk cId="2647197516" sldId="2559"/>
        </pc:sldMkLst>
      </pc:sldChg>
      <pc:sldChg chg="add">
        <pc:chgData name="paul meaney" userId="8f3b41ac-413d-46e0-bc97-8181c95bcdc2" providerId="ADAL" clId="{F7B5A5E6-9BC1-4D68-AD17-FC5D197041BA}" dt="2025-01-27T12:41:19.639" v="7665"/>
        <pc:sldMkLst>
          <pc:docMk/>
          <pc:sldMk cId="3820527568" sldId="2560"/>
        </pc:sldMkLst>
      </pc:sldChg>
      <pc:sldChg chg="add">
        <pc:chgData name="paul meaney" userId="8f3b41ac-413d-46e0-bc97-8181c95bcdc2" providerId="ADAL" clId="{F7B5A5E6-9BC1-4D68-AD17-FC5D197041BA}" dt="2025-01-27T12:41:19.639" v="7665"/>
        <pc:sldMkLst>
          <pc:docMk/>
          <pc:sldMk cId="1709448842" sldId="2561"/>
        </pc:sldMkLst>
      </pc:sldChg>
      <pc:sldChg chg="add">
        <pc:chgData name="paul meaney" userId="8f3b41ac-413d-46e0-bc97-8181c95bcdc2" providerId="ADAL" clId="{F7B5A5E6-9BC1-4D68-AD17-FC5D197041BA}" dt="2025-01-27T12:41:19.639" v="7665"/>
        <pc:sldMkLst>
          <pc:docMk/>
          <pc:sldMk cId="258986108" sldId="2563"/>
        </pc:sldMkLst>
      </pc:sldChg>
      <pc:sldChg chg="add">
        <pc:chgData name="paul meaney" userId="8f3b41ac-413d-46e0-bc97-8181c95bcdc2" providerId="ADAL" clId="{F7B5A5E6-9BC1-4D68-AD17-FC5D197041BA}" dt="2025-01-27T12:41:19.639" v="7665"/>
        <pc:sldMkLst>
          <pc:docMk/>
          <pc:sldMk cId="2526422499" sldId="2564"/>
        </pc:sldMkLst>
      </pc:sldChg>
      <pc:sldChg chg="modSp mod">
        <pc:chgData name="paul meaney" userId="8f3b41ac-413d-46e0-bc97-8181c95bcdc2" providerId="ADAL" clId="{F7B5A5E6-9BC1-4D68-AD17-FC5D197041BA}" dt="2025-01-29T11:18:29.113" v="16292" actId="20577"/>
        <pc:sldMkLst>
          <pc:docMk/>
          <pc:sldMk cId="638675061" sldId="2579"/>
        </pc:sldMkLst>
      </pc:sldChg>
      <pc:sldChg chg="modSp add mod setBg">
        <pc:chgData name="paul meaney" userId="8f3b41ac-413d-46e0-bc97-8181c95bcdc2" providerId="ADAL" clId="{F7B5A5E6-9BC1-4D68-AD17-FC5D197041BA}" dt="2025-01-27T12:21:58.219" v="7086" actId="6549"/>
        <pc:sldMkLst>
          <pc:docMk/>
          <pc:sldMk cId="565107342" sldId="2584"/>
        </pc:sldMkLst>
      </pc:sldChg>
      <pc:sldChg chg="add">
        <pc:chgData name="paul meaney" userId="8f3b41ac-413d-46e0-bc97-8181c95bcdc2" providerId="ADAL" clId="{F7B5A5E6-9BC1-4D68-AD17-FC5D197041BA}" dt="2025-01-27T12:21:03.533" v="6932"/>
        <pc:sldMkLst>
          <pc:docMk/>
          <pc:sldMk cId="3956798626" sldId="2593"/>
        </pc:sldMkLst>
      </pc:sldChg>
      <pc:sldChg chg="add">
        <pc:chgData name="paul meaney" userId="8f3b41ac-413d-46e0-bc97-8181c95bcdc2" providerId="ADAL" clId="{F7B5A5E6-9BC1-4D68-AD17-FC5D197041BA}" dt="2025-01-27T12:21:03.533" v="6932"/>
        <pc:sldMkLst>
          <pc:docMk/>
          <pc:sldMk cId="3300876888" sldId="2595"/>
        </pc:sldMkLst>
      </pc:sldChg>
      <pc:sldChg chg="modSp add mod setBg">
        <pc:chgData name="paul meaney" userId="8f3b41ac-413d-46e0-bc97-8181c95bcdc2" providerId="ADAL" clId="{F7B5A5E6-9BC1-4D68-AD17-FC5D197041BA}" dt="2025-01-27T12:34:13.197" v="7414" actId="20577"/>
        <pc:sldMkLst>
          <pc:docMk/>
          <pc:sldMk cId="1823108627" sldId="2596"/>
        </pc:sldMkLst>
      </pc:sldChg>
      <pc:sldChg chg="modSp mod">
        <pc:chgData name="paul meaney" userId="8f3b41ac-413d-46e0-bc97-8181c95bcdc2" providerId="ADAL" clId="{F7B5A5E6-9BC1-4D68-AD17-FC5D197041BA}" dt="2025-01-27T12:34:59.415" v="7472" actId="20577"/>
        <pc:sldMkLst>
          <pc:docMk/>
          <pc:sldMk cId="297204616" sldId="2601"/>
        </pc:sldMkLst>
      </pc:sldChg>
      <pc:sldChg chg="modSp mod">
        <pc:chgData name="paul meaney" userId="8f3b41ac-413d-46e0-bc97-8181c95bcdc2" providerId="ADAL" clId="{F7B5A5E6-9BC1-4D68-AD17-FC5D197041BA}" dt="2025-01-29T11:18:13.809" v="16281" actId="20577"/>
        <pc:sldMkLst>
          <pc:docMk/>
          <pc:sldMk cId="1236604437" sldId="2613"/>
        </pc:sldMkLst>
      </pc:sldChg>
      <pc:sldChg chg="modSp">
        <pc:chgData name="paul meaney" userId="8f3b41ac-413d-46e0-bc97-8181c95bcdc2" providerId="ADAL" clId="{F7B5A5E6-9BC1-4D68-AD17-FC5D197041BA}" dt="2025-01-28T10:01:36.976" v="13443" actId="20577"/>
        <pc:sldMkLst>
          <pc:docMk/>
          <pc:sldMk cId="2971155314" sldId="2614"/>
        </pc:sldMkLst>
      </pc:sldChg>
      <pc:sldChg chg="modSp mod">
        <pc:chgData name="paul meaney" userId="8f3b41ac-413d-46e0-bc97-8181c95bcdc2" providerId="ADAL" clId="{F7B5A5E6-9BC1-4D68-AD17-FC5D197041BA}" dt="2025-01-28T12:32:26.823" v="15758" actId="1076"/>
        <pc:sldMkLst>
          <pc:docMk/>
          <pc:sldMk cId="4007282247" sldId="2627"/>
        </pc:sldMkLst>
      </pc:sldChg>
      <pc:sldChg chg="add del">
        <pc:chgData name="paul meaney" userId="8f3b41ac-413d-46e0-bc97-8181c95bcdc2" providerId="ADAL" clId="{F7B5A5E6-9BC1-4D68-AD17-FC5D197041BA}" dt="2025-01-28T10:02:43.794" v="13444" actId="47"/>
        <pc:sldMkLst>
          <pc:docMk/>
          <pc:sldMk cId="674849738" sldId="2631"/>
        </pc:sldMkLst>
      </pc:sldChg>
      <pc:sldChg chg="modSp mod">
        <pc:chgData name="paul meaney" userId="8f3b41ac-413d-46e0-bc97-8181c95bcdc2" providerId="ADAL" clId="{F7B5A5E6-9BC1-4D68-AD17-FC5D197041BA}" dt="2025-01-28T12:32:31.197" v="15759" actId="1076"/>
        <pc:sldMkLst>
          <pc:docMk/>
          <pc:sldMk cId="2051805655" sldId="2632"/>
        </pc:sldMkLst>
      </pc:sldChg>
      <pc:sldChg chg="modSp add mod">
        <pc:chgData name="paul meaney" userId="8f3b41ac-413d-46e0-bc97-8181c95bcdc2" providerId="ADAL" clId="{F7B5A5E6-9BC1-4D68-AD17-FC5D197041BA}" dt="2025-01-27T12:34:20.524" v="7426" actId="20577"/>
        <pc:sldMkLst>
          <pc:docMk/>
          <pc:sldMk cId="203209795" sldId="2634"/>
        </pc:sldMkLst>
      </pc:sldChg>
      <pc:sldChg chg="modSp del mod">
        <pc:chgData name="paul meaney" userId="8f3b41ac-413d-46e0-bc97-8181c95bcdc2" providerId="ADAL" clId="{F7B5A5E6-9BC1-4D68-AD17-FC5D197041BA}" dt="2025-01-27T12:33:51.395" v="7401" actId="2696"/>
        <pc:sldMkLst>
          <pc:docMk/>
          <pc:sldMk cId="926668380" sldId="2634"/>
        </pc:sldMkLst>
      </pc:sldChg>
      <pc:sldChg chg="modSp">
        <pc:chgData name="paul meaney" userId="8f3b41ac-413d-46e0-bc97-8181c95bcdc2" providerId="ADAL" clId="{F7B5A5E6-9BC1-4D68-AD17-FC5D197041BA}" dt="2025-01-27T16:34:54.084" v="11526" actId="114"/>
        <pc:sldMkLst>
          <pc:docMk/>
          <pc:sldMk cId="2936302994" sldId="2648"/>
        </pc:sldMkLst>
      </pc:sldChg>
      <pc:sldChg chg="addSp delSp modSp mod setBg">
        <pc:chgData name="paul meaney" userId="8f3b41ac-413d-46e0-bc97-8181c95bcdc2" providerId="ADAL" clId="{F7B5A5E6-9BC1-4D68-AD17-FC5D197041BA}" dt="2025-01-27T11:33:54.970" v="5821" actId="114"/>
        <pc:sldMkLst>
          <pc:docMk/>
          <pc:sldMk cId="4185243743" sldId="2649"/>
        </pc:sldMkLst>
      </pc:sldChg>
      <pc:sldChg chg="addSp delSp modSp mod setBg">
        <pc:chgData name="paul meaney" userId="8f3b41ac-413d-46e0-bc97-8181c95bcdc2" providerId="ADAL" clId="{F7B5A5E6-9BC1-4D68-AD17-FC5D197041BA}" dt="2025-01-27T11:43:06.759" v="6556" actId="114"/>
        <pc:sldMkLst>
          <pc:docMk/>
          <pc:sldMk cId="3518990008" sldId="2650"/>
        </pc:sldMkLst>
      </pc:sldChg>
      <pc:sldChg chg="modSp mod">
        <pc:chgData name="paul meaney" userId="8f3b41ac-413d-46e0-bc97-8181c95bcdc2" providerId="ADAL" clId="{F7B5A5E6-9BC1-4D68-AD17-FC5D197041BA}" dt="2025-01-29T11:18:38.625" v="16299" actId="20577"/>
        <pc:sldMkLst>
          <pc:docMk/>
          <pc:sldMk cId="1003527767" sldId="2651"/>
        </pc:sldMkLst>
      </pc:sldChg>
      <pc:sldChg chg="modSp">
        <pc:chgData name="paul meaney" userId="8f3b41ac-413d-46e0-bc97-8181c95bcdc2" providerId="ADAL" clId="{F7B5A5E6-9BC1-4D68-AD17-FC5D197041BA}" dt="2025-01-27T12:36:31.235" v="7601" actId="20577"/>
        <pc:sldMkLst>
          <pc:docMk/>
          <pc:sldMk cId="3202992336" sldId="2653"/>
        </pc:sldMkLst>
      </pc:sldChg>
      <pc:sldChg chg="modSp">
        <pc:chgData name="paul meaney" userId="8f3b41ac-413d-46e0-bc97-8181c95bcdc2" providerId="ADAL" clId="{F7B5A5E6-9BC1-4D68-AD17-FC5D197041BA}" dt="2025-01-27T10:17:26.602" v="4583" actId="20577"/>
        <pc:sldMkLst>
          <pc:docMk/>
          <pc:sldMk cId="3643416202" sldId="2654"/>
        </pc:sldMkLst>
      </pc:sldChg>
      <pc:sldChg chg="modSp mod">
        <pc:chgData name="paul meaney" userId="8f3b41ac-413d-46e0-bc97-8181c95bcdc2" providerId="ADAL" clId="{F7B5A5E6-9BC1-4D68-AD17-FC5D197041BA}" dt="2025-01-29T11:18:49.457" v="16306" actId="20577"/>
        <pc:sldMkLst>
          <pc:docMk/>
          <pc:sldMk cId="2626085960" sldId="2655"/>
        </pc:sldMkLst>
      </pc:sldChg>
      <pc:sldChg chg="modSp del mod ord">
        <pc:chgData name="paul meaney" userId="8f3b41ac-413d-46e0-bc97-8181c95bcdc2" providerId="ADAL" clId="{F7B5A5E6-9BC1-4D68-AD17-FC5D197041BA}" dt="2025-01-27T14:54:23.742" v="9502" actId="47"/>
        <pc:sldMkLst>
          <pc:docMk/>
          <pc:sldMk cId="55171594" sldId="2657"/>
        </pc:sldMkLst>
      </pc:sldChg>
      <pc:sldChg chg="modSp del mod">
        <pc:chgData name="paul meaney" userId="8f3b41ac-413d-46e0-bc97-8181c95bcdc2" providerId="ADAL" clId="{F7B5A5E6-9BC1-4D68-AD17-FC5D197041BA}" dt="2025-01-27T15:21:40.585" v="11125" actId="47"/>
        <pc:sldMkLst>
          <pc:docMk/>
          <pc:sldMk cId="4042867992" sldId="2658"/>
        </pc:sldMkLst>
      </pc:sldChg>
      <pc:sldChg chg="modSp mod">
        <pc:chgData name="paul meaney" userId="8f3b41ac-413d-46e0-bc97-8181c95bcdc2" providerId="ADAL" clId="{F7B5A5E6-9BC1-4D68-AD17-FC5D197041BA}" dt="2025-01-24T20:12:04.540" v="11" actId="5793"/>
        <pc:sldMkLst>
          <pc:docMk/>
          <pc:sldMk cId="3344544952" sldId="2727"/>
        </pc:sldMkLst>
      </pc:sldChg>
      <pc:sldChg chg="modSp">
        <pc:chgData name="paul meaney" userId="8f3b41ac-413d-46e0-bc97-8181c95bcdc2" providerId="ADAL" clId="{F7B5A5E6-9BC1-4D68-AD17-FC5D197041BA}" dt="2025-01-29T10:04:49.250" v="16273" actId="114"/>
        <pc:sldMkLst>
          <pc:docMk/>
          <pc:sldMk cId="2917518709" sldId="2728"/>
        </pc:sldMkLst>
      </pc:sldChg>
      <pc:sldChg chg="modSp add mod">
        <pc:chgData name="paul meaney" userId="8f3b41ac-413d-46e0-bc97-8181c95bcdc2" providerId="ADAL" clId="{F7B5A5E6-9BC1-4D68-AD17-FC5D197041BA}" dt="2025-01-27T10:13:41.176" v="3943" actId="14734"/>
        <pc:sldMkLst>
          <pc:docMk/>
          <pc:sldMk cId="2430694606" sldId="2731"/>
        </pc:sldMkLst>
      </pc:sldChg>
      <pc:sldChg chg="addSp delSp modSp new mod setBg">
        <pc:chgData name="paul meaney" userId="8f3b41ac-413d-46e0-bc97-8181c95bcdc2" providerId="ADAL" clId="{F7B5A5E6-9BC1-4D68-AD17-FC5D197041BA}" dt="2025-01-24T20:16:26.098" v="541" actId="114"/>
        <pc:sldMkLst>
          <pc:docMk/>
          <pc:sldMk cId="3178098685" sldId="2732"/>
        </pc:sldMkLst>
      </pc:sldChg>
      <pc:sldChg chg="modSp add mod">
        <pc:chgData name="paul meaney" userId="8f3b41ac-413d-46e0-bc97-8181c95bcdc2" providerId="ADAL" clId="{F7B5A5E6-9BC1-4D68-AD17-FC5D197041BA}" dt="2025-01-27T10:13:23.578" v="3940" actId="313"/>
        <pc:sldMkLst>
          <pc:docMk/>
          <pc:sldMk cId="945860156" sldId="2733"/>
        </pc:sldMkLst>
      </pc:sldChg>
      <pc:sldChg chg="addSp delSp modSp new mod setBg">
        <pc:chgData name="paul meaney" userId="8f3b41ac-413d-46e0-bc97-8181c95bcdc2" providerId="ADAL" clId="{F7B5A5E6-9BC1-4D68-AD17-FC5D197041BA}" dt="2025-01-27T09:57:53.411" v="2193" actId="20577"/>
        <pc:sldMkLst>
          <pc:docMk/>
          <pc:sldMk cId="2626180873" sldId="2734"/>
        </pc:sldMkLst>
      </pc:sldChg>
      <pc:sldChg chg="modSp add del mod">
        <pc:chgData name="paul meaney" userId="8f3b41ac-413d-46e0-bc97-8181c95bcdc2" providerId="ADAL" clId="{F7B5A5E6-9BC1-4D68-AD17-FC5D197041BA}" dt="2025-01-27T10:10:47.983" v="3547" actId="47"/>
        <pc:sldMkLst>
          <pc:docMk/>
          <pc:sldMk cId="116140611" sldId="2735"/>
        </pc:sldMkLst>
      </pc:sldChg>
      <pc:sldChg chg="add del">
        <pc:chgData name="paul meaney" userId="8f3b41ac-413d-46e0-bc97-8181c95bcdc2" providerId="ADAL" clId="{F7B5A5E6-9BC1-4D68-AD17-FC5D197041BA}" dt="2025-01-27T10:10:49.103" v="3548" actId="47"/>
        <pc:sldMkLst>
          <pc:docMk/>
          <pc:sldMk cId="2634617298" sldId="2736"/>
        </pc:sldMkLst>
      </pc:sldChg>
      <pc:sldChg chg="modSp add mod">
        <pc:chgData name="paul meaney" userId="8f3b41ac-413d-46e0-bc97-8181c95bcdc2" providerId="ADAL" clId="{F7B5A5E6-9BC1-4D68-AD17-FC5D197041BA}" dt="2025-01-27T10:13:20.648" v="3939" actId="313"/>
        <pc:sldMkLst>
          <pc:docMk/>
          <pc:sldMk cId="3715993997" sldId="2737"/>
        </pc:sldMkLst>
      </pc:sldChg>
      <pc:sldChg chg="modSp add mod">
        <pc:chgData name="paul meaney" userId="8f3b41ac-413d-46e0-bc97-8181c95bcdc2" providerId="ADAL" clId="{F7B5A5E6-9BC1-4D68-AD17-FC5D197041BA}" dt="2025-01-27T10:15:27.067" v="4203"/>
        <pc:sldMkLst>
          <pc:docMk/>
          <pc:sldMk cId="707838247" sldId="2738"/>
        </pc:sldMkLst>
      </pc:sldChg>
      <pc:sldChg chg="modSp add del mod">
        <pc:chgData name="paul meaney" userId="8f3b41ac-413d-46e0-bc97-8181c95bcdc2" providerId="ADAL" clId="{F7B5A5E6-9BC1-4D68-AD17-FC5D197041BA}" dt="2025-01-27T11:14:43.654" v="4787"/>
        <pc:sldMkLst>
          <pc:docMk/>
          <pc:sldMk cId="1484980956" sldId="2739"/>
        </pc:sldMkLst>
      </pc:sldChg>
      <pc:sldChg chg="add">
        <pc:chgData name="paul meaney" userId="8f3b41ac-413d-46e0-bc97-8181c95bcdc2" providerId="ADAL" clId="{F7B5A5E6-9BC1-4D68-AD17-FC5D197041BA}" dt="2025-01-27T11:14:47.368" v="4788"/>
        <pc:sldMkLst>
          <pc:docMk/>
          <pc:sldMk cId="1744960853" sldId="2739"/>
        </pc:sldMkLst>
      </pc:sldChg>
      <pc:sldChg chg="modSp add mod">
        <pc:chgData name="paul meaney" userId="8f3b41ac-413d-46e0-bc97-8181c95bcdc2" providerId="ADAL" clId="{F7B5A5E6-9BC1-4D68-AD17-FC5D197041BA}" dt="2025-01-27T11:15:15.096" v="4828" actId="20577"/>
        <pc:sldMkLst>
          <pc:docMk/>
          <pc:sldMk cId="2433245200" sldId="2740"/>
        </pc:sldMkLst>
      </pc:sldChg>
      <pc:sldChg chg="modSp add mod">
        <pc:chgData name="paul meaney" userId="8f3b41ac-413d-46e0-bc97-8181c95bcdc2" providerId="ADAL" clId="{F7B5A5E6-9BC1-4D68-AD17-FC5D197041BA}" dt="2025-01-27T11:15:46.636" v="4894" actId="20577"/>
        <pc:sldMkLst>
          <pc:docMk/>
          <pc:sldMk cId="698157820" sldId="2741"/>
        </pc:sldMkLst>
      </pc:sldChg>
      <pc:sldChg chg="addSp delSp modSp new mod setBg">
        <pc:chgData name="paul meaney" userId="8f3b41ac-413d-46e0-bc97-8181c95bcdc2" providerId="ADAL" clId="{F7B5A5E6-9BC1-4D68-AD17-FC5D197041BA}" dt="2025-01-27T11:43:48.718" v="6572" actId="20577"/>
        <pc:sldMkLst>
          <pc:docMk/>
          <pc:sldMk cId="3757897688" sldId="2742"/>
        </pc:sldMkLst>
      </pc:sldChg>
      <pc:sldChg chg="addSp delSp modSp new mod setBg">
        <pc:chgData name="paul meaney" userId="8f3b41ac-413d-46e0-bc97-8181c95bcdc2" providerId="ADAL" clId="{F7B5A5E6-9BC1-4D68-AD17-FC5D197041BA}" dt="2025-01-28T10:17:55.389" v="13573" actId="20577"/>
        <pc:sldMkLst>
          <pc:docMk/>
          <pc:sldMk cId="3573974041" sldId="2743"/>
        </pc:sldMkLst>
      </pc:sldChg>
      <pc:sldChg chg="addSp delSp modSp new mod setBg">
        <pc:chgData name="paul meaney" userId="8f3b41ac-413d-46e0-bc97-8181c95bcdc2" providerId="ADAL" clId="{F7B5A5E6-9BC1-4D68-AD17-FC5D197041BA}" dt="2025-01-27T11:34:10.906" v="5825" actId="114"/>
        <pc:sldMkLst>
          <pc:docMk/>
          <pc:sldMk cId="842690487" sldId="2744"/>
        </pc:sldMkLst>
      </pc:sldChg>
      <pc:sldChg chg="delSp new del mod">
        <pc:chgData name="paul meaney" userId="8f3b41ac-413d-46e0-bc97-8181c95bcdc2" providerId="ADAL" clId="{F7B5A5E6-9BC1-4D68-AD17-FC5D197041BA}" dt="2025-01-27T12:34:41.257" v="7438" actId="47"/>
        <pc:sldMkLst>
          <pc:docMk/>
          <pc:sldMk cId="3674139168" sldId="2745"/>
        </pc:sldMkLst>
      </pc:sldChg>
      <pc:sldChg chg="addSp modSp add mod">
        <pc:chgData name="paul meaney" userId="8f3b41ac-413d-46e0-bc97-8181c95bcdc2" providerId="ADAL" clId="{F7B5A5E6-9BC1-4D68-AD17-FC5D197041BA}" dt="2025-01-27T11:39:26.752" v="6211" actId="20577"/>
        <pc:sldMkLst>
          <pc:docMk/>
          <pc:sldMk cId="2780164885" sldId="2746"/>
        </pc:sldMkLst>
      </pc:sldChg>
      <pc:sldChg chg="addSp delSp modSp new mod setBg">
        <pc:chgData name="paul meaney" userId="8f3b41ac-413d-46e0-bc97-8181c95bcdc2" providerId="ADAL" clId="{F7B5A5E6-9BC1-4D68-AD17-FC5D197041BA}" dt="2025-01-27T12:23:24.343" v="7099" actId="114"/>
        <pc:sldMkLst>
          <pc:docMk/>
          <pc:sldMk cId="2031488393" sldId="2747"/>
        </pc:sldMkLst>
      </pc:sldChg>
      <pc:sldChg chg="addSp delSp modSp new mod setBg">
        <pc:chgData name="paul meaney" userId="8f3b41ac-413d-46e0-bc97-8181c95bcdc2" providerId="ADAL" clId="{F7B5A5E6-9BC1-4D68-AD17-FC5D197041BA}" dt="2025-01-27T12:33:12.418" v="7400" actId="114"/>
        <pc:sldMkLst>
          <pc:docMk/>
          <pc:sldMk cId="221816741" sldId="2748"/>
        </pc:sldMkLst>
      </pc:sldChg>
      <pc:sldChg chg="modSp add mod">
        <pc:chgData name="paul meaney" userId="8f3b41ac-413d-46e0-bc97-8181c95bcdc2" providerId="ADAL" clId="{F7B5A5E6-9BC1-4D68-AD17-FC5D197041BA}" dt="2025-01-27T12:37:58.779" v="7664" actId="20577"/>
        <pc:sldMkLst>
          <pc:docMk/>
          <pc:sldMk cId="227194062" sldId="2749"/>
        </pc:sldMkLst>
      </pc:sldChg>
      <pc:sldChg chg="add del setBg">
        <pc:chgData name="paul meaney" userId="8f3b41ac-413d-46e0-bc97-8181c95bcdc2" providerId="ADAL" clId="{F7B5A5E6-9BC1-4D68-AD17-FC5D197041BA}" dt="2025-01-27T12:34:15.453" v="7415" actId="47"/>
        <pc:sldMkLst>
          <pc:docMk/>
          <pc:sldMk cId="1705235247" sldId="2749"/>
        </pc:sldMkLst>
      </pc:sldChg>
      <pc:sldChg chg="addSp delSp modSp new mod setBg">
        <pc:chgData name="paul meaney" userId="8f3b41ac-413d-46e0-bc97-8181c95bcdc2" providerId="ADAL" clId="{F7B5A5E6-9BC1-4D68-AD17-FC5D197041BA}" dt="2025-01-28T11:22:00.833" v="14899" actId="20577"/>
        <pc:sldMkLst>
          <pc:docMk/>
          <pc:sldMk cId="3263437599" sldId="2750"/>
        </pc:sldMkLst>
      </pc:sldChg>
      <pc:sldChg chg="addSp delSp modSp new mod setBg">
        <pc:chgData name="paul meaney" userId="8f3b41ac-413d-46e0-bc97-8181c95bcdc2" providerId="ADAL" clId="{F7B5A5E6-9BC1-4D68-AD17-FC5D197041BA}" dt="2025-01-28T11:31:55.875" v="15438" actId="114"/>
        <pc:sldMkLst>
          <pc:docMk/>
          <pc:sldMk cId="55830409" sldId="2751"/>
        </pc:sldMkLst>
      </pc:sldChg>
      <pc:sldChg chg="modSp new del mod">
        <pc:chgData name="paul meaney" userId="8f3b41ac-413d-46e0-bc97-8181c95bcdc2" providerId="ADAL" clId="{F7B5A5E6-9BC1-4D68-AD17-FC5D197041BA}" dt="2025-01-27T14:29:05.170" v="8027" actId="47"/>
        <pc:sldMkLst>
          <pc:docMk/>
          <pc:sldMk cId="2060670327" sldId="2752"/>
        </pc:sldMkLst>
      </pc:sldChg>
      <pc:sldChg chg="addSp delSp modSp new mod setBg">
        <pc:chgData name="paul meaney" userId="8f3b41ac-413d-46e0-bc97-8181c95bcdc2" providerId="ADAL" clId="{F7B5A5E6-9BC1-4D68-AD17-FC5D197041BA}" dt="2025-01-28T11:34:01.470" v="15471" actId="20577"/>
        <pc:sldMkLst>
          <pc:docMk/>
          <pc:sldMk cId="3861508704" sldId="2752"/>
        </pc:sldMkLst>
      </pc:sldChg>
      <pc:sldChg chg="addSp delSp modSp new mod">
        <pc:chgData name="paul meaney" userId="8f3b41ac-413d-46e0-bc97-8181c95bcdc2" providerId="ADAL" clId="{F7B5A5E6-9BC1-4D68-AD17-FC5D197041BA}" dt="2025-01-27T14:40:18.402" v="8449" actId="20577"/>
        <pc:sldMkLst>
          <pc:docMk/>
          <pc:sldMk cId="2913795643" sldId="2753"/>
        </pc:sldMkLst>
      </pc:sldChg>
      <pc:sldChg chg="modSp add mod">
        <pc:chgData name="paul meaney" userId="8f3b41ac-413d-46e0-bc97-8181c95bcdc2" providerId="ADAL" clId="{F7B5A5E6-9BC1-4D68-AD17-FC5D197041BA}" dt="2025-01-27T14:55:23.342" v="9699" actId="20577"/>
        <pc:sldMkLst>
          <pc:docMk/>
          <pc:sldMk cId="2280255033" sldId="2754"/>
        </pc:sldMkLst>
      </pc:sldChg>
      <pc:sldChg chg="modSp add del">
        <pc:chgData name="paul meaney" userId="8f3b41ac-413d-46e0-bc97-8181c95bcdc2" providerId="ADAL" clId="{F7B5A5E6-9BC1-4D68-AD17-FC5D197041BA}" dt="2025-01-27T15:08:39.131" v="10545" actId="47"/>
        <pc:sldMkLst>
          <pc:docMk/>
          <pc:sldMk cId="1958940694" sldId="2755"/>
        </pc:sldMkLst>
      </pc:sldChg>
      <pc:sldChg chg="addSp delSp modSp new mod setBg">
        <pc:chgData name="paul meaney" userId="8f3b41ac-413d-46e0-bc97-8181c95bcdc2" providerId="ADAL" clId="{F7B5A5E6-9BC1-4D68-AD17-FC5D197041BA}" dt="2025-01-27T15:05:11.920" v="10153"/>
        <pc:sldMkLst>
          <pc:docMk/>
          <pc:sldMk cId="3492730087" sldId="2756"/>
        </pc:sldMkLst>
      </pc:sldChg>
      <pc:sldChg chg="addSp delSp modSp new mod setBg">
        <pc:chgData name="paul meaney" userId="8f3b41ac-413d-46e0-bc97-8181c95bcdc2" providerId="ADAL" clId="{F7B5A5E6-9BC1-4D68-AD17-FC5D197041BA}" dt="2025-01-27T15:05:25.310" v="10160" actId="20577"/>
        <pc:sldMkLst>
          <pc:docMk/>
          <pc:sldMk cId="2272541134" sldId="2757"/>
        </pc:sldMkLst>
      </pc:sldChg>
      <pc:sldChg chg="addSp delSp modSp new mod setBg">
        <pc:chgData name="paul meaney" userId="8f3b41ac-413d-46e0-bc97-8181c95bcdc2" providerId="ADAL" clId="{F7B5A5E6-9BC1-4D68-AD17-FC5D197041BA}" dt="2025-01-27T15:08:30.548" v="10544" actId="20577"/>
        <pc:sldMkLst>
          <pc:docMk/>
          <pc:sldMk cId="813501905" sldId="2758"/>
        </pc:sldMkLst>
      </pc:sldChg>
      <pc:sldChg chg="modSp add mod">
        <pc:chgData name="paul meaney" userId="8f3b41ac-413d-46e0-bc97-8181c95bcdc2" providerId="ADAL" clId="{F7B5A5E6-9BC1-4D68-AD17-FC5D197041BA}" dt="2025-01-27T15:19:44.466" v="11113" actId="114"/>
        <pc:sldMkLst>
          <pc:docMk/>
          <pc:sldMk cId="15988088" sldId="2759"/>
        </pc:sldMkLst>
      </pc:sldChg>
      <pc:sldChg chg="modSp add mod">
        <pc:chgData name="paul meaney" userId="8f3b41ac-413d-46e0-bc97-8181c95bcdc2" providerId="ADAL" clId="{F7B5A5E6-9BC1-4D68-AD17-FC5D197041BA}" dt="2025-01-27T15:18:31.946" v="11011" actId="6549"/>
        <pc:sldMkLst>
          <pc:docMk/>
          <pc:sldMk cId="4224850040" sldId="2760"/>
        </pc:sldMkLst>
      </pc:sldChg>
      <pc:sldChg chg="modSp add mod">
        <pc:chgData name="paul meaney" userId="8f3b41ac-413d-46e0-bc97-8181c95bcdc2" providerId="ADAL" clId="{F7B5A5E6-9BC1-4D68-AD17-FC5D197041BA}" dt="2025-01-27T15:18:11.171" v="10989" actId="20577"/>
        <pc:sldMkLst>
          <pc:docMk/>
          <pc:sldMk cId="4198320213" sldId="2761"/>
        </pc:sldMkLst>
      </pc:sldChg>
      <pc:sldChg chg="add del">
        <pc:chgData name="paul meaney" userId="8f3b41ac-413d-46e0-bc97-8181c95bcdc2" providerId="ADAL" clId="{F7B5A5E6-9BC1-4D68-AD17-FC5D197041BA}" dt="2025-01-27T15:18:16.347" v="10990" actId="47"/>
        <pc:sldMkLst>
          <pc:docMk/>
          <pc:sldMk cId="2610487311" sldId="2762"/>
        </pc:sldMkLst>
      </pc:sldChg>
      <pc:sldChg chg="modSp add mod">
        <pc:chgData name="paul meaney" userId="8f3b41ac-413d-46e0-bc97-8181c95bcdc2" providerId="ADAL" clId="{F7B5A5E6-9BC1-4D68-AD17-FC5D197041BA}" dt="2025-01-27T15:19:28.938" v="11100" actId="114"/>
        <pc:sldMkLst>
          <pc:docMk/>
          <pc:sldMk cId="4019987095" sldId="2763"/>
        </pc:sldMkLst>
      </pc:sldChg>
      <pc:sldChg chg="modSp add mod">
        <pc:chgData name="paul meaney" userId="8f3b41ac-413d-46e0-bc97-8181c95bcdc2" providerId="ADAL" clId="{F7B5A5E6-9BC1-4D68-AD17-FC5D197041BA}" dt="2025-01-27T15:18:26.467" v="11010" actId="20577"/>
        <pc:sldMkLst>
          <pc:docMk/>
          <pc:sldMk cId="2933589954" sldId="2764"/>
        </pc:sldMkLst>
      </pc:sldChg>
      <pc:sldChg chg="modSp add mod">
        <pc:chgData name="paul meaney" userId="8f3b41ac-413d-46e0-bc97-8181c95bcdc2" providerId="ADAL" clId="{F7B5A5E6-9BC1-4D68-AD17-FC5D197041BA}" dt="2025-01-27T18:09:33.691" v="12884" actId="20577"/>
        <pc:sldMkLst>
          <pc:docMk/>
          <pc:sldMk cId="3414623989" sldId="2765"/>
        </pc:sldMkLst>
      </pc:sldChg>
      <pc:sldChg chg="modSp add mod">
        <pc:chgData name="paul meaney" userId="8f3b41ac-413d-46e0-bc97-8181c95bcdc2" providerId="ADAL" clId="{F7B5A5E6-9BC1-4D68-AD17-FC5D197041BA}" dt="2025-01-28T09:26:37.041" v="13434"/>
        <pc:sldMkLst>
          <pc:docMk/>
          <pc:sldMk cId="2569456019" sldId="2766"/>
        </pc:sldMkLst>
      </pc:sldChg>
      <pc:sldChg chg="addSp delSp modSp new mod setBg">
        <pc:chgData name="paul meaney" userId="8f3b41ac-413d-46e0-bc97-8181c95bcdc2" providerId="ADAL" clId="{F7B5A5E6-9BC1-4D68-AD17-FC5D197041BA}" dt="2025-01-28T11:09:55.481" v="14600" actId="20577"/>
        <pc:sldMkLst>
          <pc:docMk/>
          <pc:sldMk cId="2892972429" sldId="2767"/>
        </pc:sldMkLst>
      </pc:sldChg>
      <pc:sldChg chg="new del">
        <pc:chgData name="paul meaney" userId="8f3b41ac-413d-46e0-bc97-8181c95bcdc2" providerId="ADAL" clId="{F7B5A5E6-9BC1-4D68-AD17-FC5D197041BA}" dt="2025-01-27T18:09:03.868" v="12813" actId="47"/>
        <pc:sldMkLst>
          <pc:docMk/>
          <pc:sldMk cId="3464371329" sldId="2768"/>
        </pc:sldMkLst>
      </pc:sldChg>
      <pc:sldChg chg="addSp delSp modSp new mod setBg">
        <pc:chgData name="paul meaney" userId="8f3b41ac-413d-46e0-bc97-8181c95bcdc2" providerId="ADAL" clId="{F7B5A5E6-9BC1-4D68-AD17-FC5D197041BA}" dt="2025-01-27T18:12:22.944" v="13428" actId="114"/>
        <pc:sldMkLst>
          <pc:docMk/>
          <pc:sldMk cId="4183779183" sldId="2768"/>
        </pc:sldMkLst>
      </pc:sldChg>
      <pc:sldChg chg="addSp delSp modSp new mod setBg">
        <pc:chgData name="paul meaney" userId="8f3b41ac-413d-46e0-bc97-8181c95bcdc2" providerId="ADAL" clId="{F7B5A5E6-9BC1-4D68-AD17-FC5D197041BA}" dt="2025-01-28T17:33:59.740" v="15765" actId="20577"/>
        <pc:sldMkLst>
          <pc:docMk/>
          <pc:sldMk cId="3648324494" sldId="2769"/>
        </pc:sldMkLst>
      </pc:sldChg>
      <pc:sldChg chg="addSp delSp modSp new mod setBg">
        <pc:chgData name="paul meaney" userId="8f3b41ac-413d-46e0-bc97-8181c95bcdc2" providerId="ADAL" clId="{F7B5A5E6-9BC1-4D68-AD17-FC5D197041BA}" dt="2025-01-28T10:43:11.741" v="14209" actId="114"/>
        <pc:sldMkLst>
          <pc:docMk/>
          <pc:sldMk cId="210536247" sldId="2770"/>
        </pc:sldMkLst>
      </pc:sldChg>
      <pc:sldChg chg="modSp add mod">
        <pc:chgData name="paul meaney" userId="8f3b41ac-413d-46e0-bc97-8181c95bcdc2" providerId="ADAL" clId="{F7B5A5E6-9BC1-4D68-AD17-FC5D197041BA}" dt="2025-01-28T11:00:24.744" v="14454" actId="20577"/>
        <pc:sldMkLst>
          <pc:docMk/>
          <pc:sldMk cId="736021339" sldId="2771"/>
        </pc:sldMkLst>
      </pc:sldChg>
      <pc:sldChg chg="modSp add">
        <pc:chgData name="paul meaney" userId="8f3b41ac-413d-46e0-bc97-8181c95bcdc2" providerId="ADAL" clId="{F7B5A5E6-9BC1-4D68-AD17-FC5D197041BA}" dt="2025-01-28T11:26:12.599" v="15383" actId="20577"/>
        <pc:sldMkLst>
          <pc:docMk/>
          <pc:sldMk cId="2141557623" sldId="2772"/>
        </pc:sldMkLst>
      </pc:sldChg>
      <pc:sldChg chg="modSp add">
        <pc:chgData name="paul meaney" userId="8f3b41ac-413d-46e0-bc97-8181c95bcdc2" providerId="ADAL" clId="{F7B5A5E6-9BC1-4D68-AD17-FC5D197041BA}" dt="2025-01-28T11:13:32.150" v="14872" actId="20577"/>
        <pc:sldMkLst>
          <pc:docMk/>
          <pc:sldMk cId="2894074044" sldId="2773"/>
        </pc:sldMkLst>
      </pc:sldChg>
      <pc:sldChg chg="addSp delSp modSp new mod setBg">
        <pc:chgData name="paul meaney" userId="8f3b41ac-413d-46e0-bc97-8181c95bcdc2" providerId="ADAL" clId="{F7B5A5E6-9BC1-4D68-AD17-FC5D197041BA}" dt="2025-01-28T11:25:39.349" v="15371" actId="114"/>
        <pc:sldMkLst>
          <pc:docMk/>
          <pc:sldMk cId="3066690957" sldId="2774"/>
        </pc:sldMkLst>
      </pc:sldChg>
      <pc:sldChg chg="addSp delSp modSp new mod setBg">
        <pc:chgData name="paul meaney" userId="8f3b41ac-413d-46e0-bc97-8181c95bcdc2" providerId="ADAL" clId="{F7B5A5E6-9BC1-4D68-AD17-FC5D197041BA}" dt="2025-01-28T12:10:55.251" v="15724" actId="114"/>
        <pc:sldMkLst>
          <pc:docMk/>
          <pc:sldMk cId="3034868619" sldId="2775"/>
        </pc:sldMkLst>
      </pc:sldChg>
      <pc:sldChg chg="modSp add mod ord">
        <pc:chgData name="paul meaney" userId="8f3b41ac-413d-46e0-bc97-8181c95bcdc2" providerId="ADAL" clId="{F7B5A5E6-9BC1-4D68-AD17-FC5D197041BA}" dt="2025-01-28T12:12:08.306" v="15757" actId="20577"/>
        <pc:sldMkLst>
          <pc:docMk/>
          <pc:sldMk cId="2649633959" sldId="2776"/>
        </pc:sldMkLst>
      </pc:sldChg>
      <pc:sldChg chg="modSp add">
        <pc:chgData name="paul meaney" userId="8f3b41ac-413d-46e0-bc97-8181c95bcdc2" providerId="ADAL" clId="{F7B5A5E6-9BC1-4D68-AD17-FC5D197041BA}" dt="2025-01-28T17:35:08.948" v="15875" actId="20577"/>
        <pc:sldMkLst>
          <pc:docMk/>
          <pc:sldMk cId="1224409761" sldId="2777"/>
        </pc:sldMkLst>
      </pc:sldChg>
      <pc:sldChg chg="addSp delSp modSp new mod setBg">
        <pc:chgData name="paul meaney" userId="8f3b41ac-413d-46e0-bc97-8181c95bcdc2" providerId="ADAL" clId="{F7B5A5E6-9BC1-4D68-AD17-FC5D197041BA}" dt="2025-01-29T10:04:23.754" v="16238" actId="114"/>
        <pc:sldMkLst>
          <pc:docMk/>
          <pc:sldMk cId="3874314218" sldId="2778"/>
        </pc:sldMkLst>
      </pc:sldChg>
    </pc:docChg>
  </pc:docChgLst>
  <pc:docChgLst>
    <pc:chgData name="paul meaney" userId="8f3b41ac-413d-46e0-bc97-8181c95bcdc2" providerId="ADAL" clId="{983FFC0D-6031-4F49-B28C-FA9A3F36E720}"/>
    <pc:docChg chg="undo custSel addSld delSld modSld sldOrd addSection delSection modSection">
      <pc:chgData name="paul meaney" userId="8f3b41ac-413d-46e0-bc97-8181c95bcdc2" providerId="ADAL" clId="{983FFC0D-6031-4F49-B28C-FA9A3F36E720}" dt="2025-02-19T16:06:29.196" v="33169" actId="114"/>
      <pc:docMkLst>
        <pc:docMk/>
      </pc:docMkLst>
      <pc:sldChg chg="modSp mod">
        <pc:chgData name="paul meaney" userId="8f3b41ac-413d-46e0-bc97-8181c95bcdc2" providerId="ADAL" clId="{983FFC0D-6031-4F49-B28C-FA9A3F36E720}" dt="2025-02-18T17:01:58.930" v="30455" actId="6549"/>
        <pc:sldMkLst>
          <pc:docMk/>
          <pc:sldMk cId="1380044357" sldId="549"/>
        </pc:sldMkLst>
      </pc:sldChg>
      <pc:sldChg chg="modSp mod">
        <pc:chgData name="paul meaney" userId="8f3b41ac-413d-46e0-bc97-8181c95bcdc2" providerId="ADAL" clId="{983FFC0D-6031-4F49-B28C-FA9A3F36E720}" dt="2025-02-17T14:02:56.727" v="8562" actId="1076"/>
        <pc:sldMkLst>
          <pc:docMk/>
          <pc:sldMk cId="2105892499" sldId="621"/>
        </pc:sldMkLst>
      </pc:sldChg>
      <pc:sldChg chg="modSp">
        <pc:chgData name="paul meaney" userId="8f3b41ac-413d-46e0-bc97-8181c95bcdc2" providerId="ADAL" clId="{983FFC0D-6031-4F49-B28C-FA9A3F36E720}" dt="2025-02-18T09:19:54.905" v="21823"/>
        <pc:sldMkLst>
          <pc:docMk/>
          <pc:sldMk cId="3059321837" sldId="1479"/>
        </pc:sldMkLst>
      </pc:sldChg>
      <pc:sldChg chg="addSp delSp modSp mod">
        <pc:chgData name="paul meaney" userId="8f3b41ac-413d-46e0-bc97-8181c95bcdc2" providerId="ADAL" clId="{983FFC0D-6031-4F49-B28C-FA9A3F36E720}" dt="2025-02-17T11:08:08.974" v="2858" actId="1076"/>
        <pc:sldMkLst>
          <pc:docMk/>
          <pc:sldMk cId="1534079110" sldId="1496"/>
        </pc:sldMkLst>
      </pc:sldChg>
      <pc:sldChg chg="addSp delSp modSp mod delAnim">
        <pc:chgData name="paul meaney" userId="8f3b41ac-413d-46e0-bc97-8181c95bcdc2" providerId="ADAL" clId="{983FFC0D-6031-4F49-B28C-FA9A3F36E720}" dt="2025-02-17T11:08:48.041" v="2897" actId="1076"/>
        <pc:sldMkLst>
          <pc:docMk/>
          <pc:sldMk cId="3895733981" sldId="1497"/>
        </pc:sldMkLst>
      </pc:sldChg>
      <pc:sldChg chg="addSp delSp modSp mod">
        <pc:chgData name="paul meaney" userId="8f3b41ac-413d-46e0-bc97-8181c95bcdc2" providerId="ADAL" clId="{983FFC0D-6031-4F49-B28C-FA9A3F36E720}" dt="2025-02-17T11:09:30.959" v="2938" actId="14100"/>
        <pc:sldMkLst>
          <pc:docMk/>
          <pc:sldMk cId="4128133162" sldId="1500"/>
        </pc:sldMkLst>
      </pc:sldChg>
      <pc:sldChg chg="addSp delSp modSp mod">
        <pc:chgData name="paul meaney" userId="8f3b41ac-413d-46e0-bc97-8181c95bcdc2" providerId="ADAL" clId="{983FFC0D-6031-4F49-B28C-FA9A3F36E720}" dt="2025-02-17T11:12:09.592" v="3038" actId="167"/>
        <pc:sldMkLst>
          <pc:docMk/>
          <pc:sldMk cId="482610747" sldId="1505"/>
        </pc:sldMkLst>
      </pc:sldChg>
      <pc:sldChg chg="modSp mod">
        <pc:chgData name="paul meaney" userId="8f3b41ac-413d-46e0-bc97-8181c95bcdc2" providerId="ADAL" clId="{983FFC0D-6031-4F49-B28C-FA9A3F36E720}" dt="2025-02-17T14:03:19.243" v="8564"/>
        <pc:sldMkLst>
          <pc:docMk/>
          <pc:sldMk cId="1040720821" sldId="1510"/>
        </pc:sldMkLst>
      </pc:sldChg>
      <pc:sldChg chg="del">
        <pc:chgData name="paul meaney" userId="8f3b41ac-413d-46e0-bc97-8181c95bcdc2" providerId="ADAL" clId="{983FFC0D-6031-4F49-B28C-FA9A3F36E720}" dt="2025-02-17T10:42:07.409" v="2" actId="47"/>
        <pc:sldMkLst>
          <pc:docMk/>
          <pc:sldMk cId="120402082" sldId="1511"/>
        </pc:sldMkLst>
      </pc:sldChg>
      <pc:sldChg chg="modSp">
        <pc:chgData name="paul meaney" userId="8f3b41ac-413d-46e0-bc97-8181c95bcdc2" providerId="ADAL" clId="{983FFC0D-6031-4F49-B28C-FA9A3F36E720}" dt="2025-02-17T14:00:31.842" v="8124"/>
        <pc:sldMkLst>
          <pc:docMk/>
          <pc:sldMk cId="1447013420" sldId="1518"/>
        </pc:sldMkLst>
      </pc:sldChg>
      <pc:sldChg chg="modSp">
        <pc:chgData name="paul meaney" userId="8f3b41ac-413d-46e0-bc97-8181c95bcdc2" providerId="ADAL" clId="{983FFC0D-6031-4F49-B28C-FA9A3F36E720}" dt="2025-02-17T14:00:23.723" v="8122"/>
        <pc:sldMkLst>
          <pc:docMk/>
          <pc:sldMk cId="3354041111" sldId="1522"/>
        </pc:sldMkLst>
      </pc:sldChg>
      <pc:sldChg chg="addSp delSp modSp mod">
        <pc:chgData name="paul meaney" userId="8f3b41ac-413d-46e0-bc97-8181c95bcdc2" providerId="ADAL" clId="{983FFC0D-6031-4F49-B28C-FA9A3F36E720}" dt="2025-02-17T11:10:51.078" v="3018" actId="14100"/>
        <pc:sldMkLst>
          <pc:docMk/>
          <pc:sldMk cId="1341602145" sldId="1535"/>
        </pc:sldMkLst>
      </pc:sldChg>
      <pc:sldChg chg="modSp">
        <pc:chgData name="paul meaney" userId="8f3b41ac-413d-46e0-bc97-8181c95bcdc2" providerId="ADAL" clId="{983FFC0D-6031-4F49-B28C-FA9A3F36E720}" dt="2025-02-17T11:20:29.060" v="3692" actId="114"/>
        <pc:sldMkLst>
          <pc:docMk/>
          <pc:sldMk cId="2273049033" sldId="1541"/>
        </pc:sldMkLst>
      </pc:sldChg>
      <pc:sldChg chg="addSp delSp modSp add mod delAnim modAnim">
        <pc:chgData name="paul meaney" userId="8f3b41ac-413d-46e0-bc97-8181c95bcdc2" providerId="ADAL" clId="{983FFC0D-6031-4F49-B28C-FA9A3F36E720}" dt="2025-02-18T14:23:51.536" v="28078" actId="1076"/>
        <pc:sldMkLst>
          <pc:docMk/>
          <pc:sldMk cId="2909131912" sldId="1722"/>
        </pc:sldMkLst>
      </pc:sldChg>
      <pc:sldChg chg="addSp delSp modSp mod delAnim">
        <pc:chgData name="paul meaney" userId="8f3b41ac-413d-46e0-bc97-8181c95bcdc2" providerId="ADAL" clId="{983FFC0D-6031-4F49-B28C-FA9A3F36E720}" dt="2025-02-17T11:24:02.767" v="3750" actId="1076"/>
        <pc:sldMkLst>
          <pc:docMk/>
          <pc:sldMk cId="2399959198" sldId="1919"/>
        </pc:sldMkLst>
      </pc:sldChg>
      <pc:sldChg chg="addSp delSp modSp add mod">
        <pc:chgData name="paul meaney" userId="8f3b41ac-413d-46e0-bc97-8181c95bcdc2" providerId="ADAL" clId="{983FFC0D-6031-4F49-B28C-FA9A3F36E720}" dt="2025-02-17T12:36:00.768" v="5798" actId="208"/>
        <pc:sldMkLst>
          <pc:docMk/>
          <pc:sldMk cId="252230313" sldId="2086"/>
        </pc:sldMkLst>
      </pc:sldChg>
      <pc:sldChg chg="modSp">
        <pc:chgData name="paul meaney" userId="8f3b41ac-413d-46e0-bc97-8181c95bcdc2" providerId="ADAL" clId="{983FFC0D-6031-4F49-B28C-FA9A3F36E720}" dt="2025-02-17T10:49:35.539" v="461"/>
        <pc:sldMkLst>
          <pc:docMk/>
          <pc:sldMk cId="1738629144" sldId="2219"/>
        </pc:sldMkLst>
      </pc:sldChg>
      <pc:sldChg chg="modSp">
        <pc:chgData name="paul meaney" userId="8f3b41ac-413d-46e0-bc97-8181c95bcdc2" providerId="ADAL" clId="{983FFC0D-6031-4F49-B28C-FA9A3F36E720}" dt="2025-02-17T14:36:53.134" v="10163"/>
        <pc:sldMkLst>
          <pc:docMk/>
          <pc:sldMk cId="4075163058" sldId="2221"/>
        </pc:sldMkLst>
      </pc:sldChg>
      <pc:sldChg chg="modSp mod ord">
        <pc:chgData name="paul meaney" userId="8f3b41ac-413d-46e0-bc97-8181c95bcdc2" providerId="ADAL" clId="{983FFC0D-6031-4F49-B28C-FA9A3F36E720}" dt="2025-02-17T14:45:26.496" v="10397" actId="20578"/>
        <pc:sldMkLst>
          <pc:docMk/>
          <pc:sldMk cId="1292936600" sldId="3002"/>
        </pc:sldMkLst>
      </pc:sldChg>
      <pc:sldChg chg="modSp mod ord">
        <pc:chgData name="paul meaney" userId="8f3b41ac-413d-46e0-bc97-8181c95bcdc2" providerId="ADAL" clId="{983FFC0D-6031-4F49-B28C-FA9A3F36E720}" dt="2025-02-17T15:06:21.313" v="12078" actId="20577"/>
        <pc:sldMkLst>
          <pc:docMk/>
          <pc:sldMk cId="893063012" sldId="3003"/>
        </pc:sldMkLst>
      </pc:sldChg>
      <pc:sldChg chg="modSp mod ord">
        <pc:chgData name="paul meaney" userId="8f3b41ac-413d-46e0-bc97-8181c95bcdc2" providerId="ADAL" clId="{983FFC0D-6031-4F49-B28C-FA9A3F36E720}" dt="2025-02-17T14:57:17.067" v="11756"/>
        <pc:sldMkLst>
          <pc:docMk/>
          <pc:sldMk cId="3893928072" sldId="3004"/>
        </pc:sldMkLst>
      </pc:sldChg>
      <pc:sldChg chg="modSp mod ord">
        <pc:chgData name="paul meaney" userId="8f3b41ac-413d-46e0-bc97-8181c95bcdc2" providerId="ADAL" clId="{983FFC0D-6031-4F49-B28C-FA9A3F36E720}" dt="2025-02-17T16:30:41.352" v="18776" actId="20577"/>
        <pc:sldMkLst>
          <pc:docMk/>
          <pc:sldMk cId="4010661618" sldId="3005"/>
        </pc:sldMkLst>
      </pc:sldChg>
      <pc:sldChg chg="modSp">
        <pc:chgData name="paul meaney" userId="8f3b41ac-413d-46e0-bc97-8181c95bcdc2" providerId="ADAL" clId="{983FFC0D-6031-4F49-B28C-FA9A3F36E720}" dt="2025-02-17T10:49:22.491" v="459"/>
        <pc:sldMkLst>
          <pc:docMk/>
          <pc:sldMk cId="231642469" sldId="3008"/>
        </pc:sldMkLst>
      </pc:sldChg>
      <pc:sldChg chg="ord">
        <pc:chgData name="paul meaney" userId="8f3b41ac-413d-46e0-bc97-8181c95bcdc2" providerId="ADAL" clId="{983FFC0D-6031-4F49-B28C-FA9A3F36E720}" dt="2025-02-17T14:45:26.496" v="10397" actId="20578"/>
        <pc:sldMkLst>
          <pc:docMk/>
          <pc:sldMk cId="2810649956" sldId="3009"/>
        </pc:sldMkLst>
      </pc:sldChg>
      <pc:sldChg chg="modSp mod">
        <pc:chgData name="paul meaney" userId="8f3b41ac-413d-46e0-bc97-8181c95bcdc2" providerId="ADAL" clId="{983FFC0D-6031-4F49-B28C-FA9A3F36E720}" dt="2025-02-17T16:16:52.066" v="17143"/>
        <pc:sldMkLst>
          <pc:docMk/>
          <pc:sldMk cId="1701980990" sldId="3011"/>
        </pc:sldMkLst>
      </pc:sldChg>
      <pc:sldChg chg="modSp mod">
        <pc:chgData name="paul meaney" userId="8f3b41ac-413d-46e0-bc97-8181c95bcdc2" providerId="ADAL" clId="{983FFC0D-6031-4F49-B28C-FA9A3F36E720}" dt="2025-02-17T16:16:56.054" v="17145"/>
        <pc:sldMkLst>
          <pc:docMk/>
          <pc:sldMk cId="240401813" sldId="3012"/>
        </pc:sldMkLst>
      </pc:sldChg>
      <pc:sldChg chg="modSp mod">
        <pc:chgData name="paul meaney" userId="8f3b41ac-413d-46e0-bc97-8181c95bcdc2" providerId="ADAL" clId="{983FFC0D-6031-4F49-B28C-FA9A3F36E720}" dt="2025-02-17T16:17:00.525" v="17147"/>
        <pc:sldMkLst>
          <pc:docMk/>
          <pc:sldMk cId="946235798" sldId="3013"/>
        </pc:sldMkLst>
      </pc:sldChg>
      <pc:sldChg chg="modSp mod">
        <pc:chgData name="paul meaney" userId="8f3b41ac-413d-46e0-bc97-8181c95bcdc2" providerId="ADAL" clId="{983FFC0D-6031-4F49-B28C-FA9A3F36E720}" dt="2025-02-17T16:17:07.494" v="17150" actId="14100"/>
        <pc:sldMkLst>
          <pc:docMk/>
          <pc:sldMk cId="201555561" sldId="3014"/>
        </pc:sldMkLst>
      </pc:sldChg>
      <pc:sldChg chg="del">
        <pc:chgData name="paul meaney" userId="8f3b41ac-413d-46e0-bc97-8181c95bcdc2" providerId="ADAL" clId="{983FFC0D-6031-4F49-B28C-FA9A3F36E720}" dt="2025-02-17T10:48:13.168" v="450" actId="47"/>
        <pc:sldMkLst>
          <pc:docMk/>
          <pc:sldMk cId="68548008" sldId="3015"/>
        </pc:sldMkLst>
      </pc:sldChg>
      <pc:sldChg chg="del">
        <pc:chgData name="paul meaney" userId="8f3b41ac-413d-46e0-bc97-8181c95bcdc2" providerId="ADAL" clId="{983FFC0D-6031-4F49-B28C-FA9A3F36E720}" dt="2025-02-17T10:48:13.168" v="450" actId="47"/>
        <pc:sldMkLst>
          <pc:docMk/>
          <pc:sldMk cId="2933806518" sldId="3016"/>
        </pc:sldMkLst>
      </pc:sldChg>
      <pc:sldChg chg="del">
        <pc:chgData name="paul meaney" userId="8f3b41ac-413d-46e0-bc97-8181c95bcdc2" providerId="ADAL" clId="{983FFC0D-6031-4F49-B28C-FA9A3F36E720}" dt="2025-02-17T10:48:13.168" v="450" actId="47"/>
        <pc:sldMkLst>
          <pc:docMk/>
          <pc:sldMk cId="3847545066" sldId="3017"/>
        </pc:sldMkLst>
      </pc:sldChg>
      <pc:sldChg chg="del">
        <pc:chgData name="paul meaney" userId="8f3b41ac-413d-46e0-bc97-8181c95bcdc2" providerId="ADAL" clId="{983FFC0D-6031-4F49-B28C-FA9A3F36E720}" dt="2025-02-17T10:48:13.168" v="450" actId="47"/>
        <pc:sldMkLst>
          <pc:docMk/>
          <pc:sldMk cId="3087820591" sldId="3018"/>
        </pc:sldMkLst>
      </pc:sldChg>
      <pc:sldChg chg="del">
        <pc:chgData name="paul meaney" userId="8f3b41ac-413d-46e0-bc97-8181c95bcdc2" providerId="ADAL" clId="{983FFC0D-6031-4F49-B28C-FA9A3F36E720}" dt="2025-02-17T10:48:21.943" v="451" actId="47"/>
        <pc:sldMkLst>
          <pc:docMk/>
          <pc:sldMk cId="14515697" sldId="3019"/>
        </pc:sldMkLst>
      </pc:sldChg>
      <pc:sldChg chg="del">
        <pc:chgData name="paul meaney" userId="8f3b41ac-413d-46e0-bc97-8181c95bcdc2" providerId="ADAL" clId="{983FFC0D-6031-4F49-B28C-FA9A3F36E720}" dt="2025-02-17T10:48:21.943" v="451" actId="47"/>
        <pc:sldMkLst>
          <pc:docMk/>
          <pc:sldMk cId="2991741600" sldId="3020"/>
        </pc:sldMkLst>
      </pc:sldChg>
      <pc:sldChg chg="del">
        <pc:chgData name="paul meaney" userId="8f3b41ac-413d-46e0-bc97-8181c95bcdc2" providerId="ADAL" clId="{983FFC0D-6031-4F49-B28C-FA9A3F36E720}" dt="2025-02-17T10:48:21.943" v="451" actId="47"/>
        <pc:sldMkLst>
          <pc:docMk/>
          <pc:sldMk cId="134410286" sldId="3021"/>
        </pc:sldMkLst>
      </pc:sldChg>
      <pc:sldChg chg="del">
        <pc:chgData name="paul meaney" userId="8f3b41ac-413d-46e0-bc97-8181c95bcdc2" providerId="ADAL" clId="{983FFC0D-6031-4F49-B28C-FA9A3F36E720}" dt="2025-02-17T10:48:21.943" v="451" actId="47"/>
        <pc:sldMkLst>
          <pc:docMk/>
          <pc:sldMk cId="1497922124" sldId="3022"/>
        </pc:sldMkLst>
      </pc:sldChg>
      <pc:sldChg chg="addSp delSp modSp mod setBg">
        <pc:chgData name="paul meaney" userId="8f3b41ac-413d-46e0-bc97-8181c95bcdc2" providerId="ADAL" clId="{983FFC0D-6031-4F49-B28C-FA9A3F36E720}" dt="2025-02-17T13:55:30.553" v="8022" actId="114"/>
        <pc:sldMkLst>
          <pc:docMk/>
          <pc:sldMk cId="2541725410" sldId="3024"/>
        </pc:sldMkLst>
      </pc:sldChg>
      <pc:sldChg chg="addSp delSp modSp mod setBg">
        <pc:chgData name="paul meaney" userId="8f3b41ac-413d-46e0-bc97-8181c95bcdc2" providerId="ADAL" clId="{983FFC0D-6031-4F49-B28C-FA9A3F36E720}" dt="2025-02-17T13:57:23.448" v="8101" actId="114"/>
        <pc:sldMkLst>
          <pc:docMk/>
          <pc:sldMk cId="3965362093" sldId="3025"/>
        </pc:sldMkLst>
      </pc:sldChg>
      <pc:sldChg chg="modSp">
        <pc:chgData name="paul meaney" userId="8f3b41ac-413d-46e0-bc97-8181c95bcdc2" providerId="ADAL" clId="{983FFC0D-6031-4F49-B28C-FA9A3F36E720}" dt="2025-02-17T14:22:21.580" v="9654"/>
        <pc:sldMkLst>
          <pc:docMk/>
          <pc:sldMk cId="2687152425" sldId="3026"/>
        </pc:sldMkLst>
      </pc:sldChg>
      <pc:sldChg chg="del">
        <pc:chgData name="paul meaney" userId="8f3b41ac-413d-46e0-bc97-8181c95bcdc2" providerId="ADAL" clId="{983FFC0D-6031-4F49-B28C-FA9A3F36E720}" dt="2025-02-17T10:48:26.033" v="452" actId="47"/>
        <pc:sldMkLst>
          <pc:docMk/>
          <pc:sldMk cId="643203663" sldId="3032"/>
        </pc:sldMkLst>
      </pc:sldChg>
      <pc:sldChg chg="del">
        <pc:chgData name="paul meaney" userId="8f3b41ac-413d-46e0-bc97-8181c95bcdc2" providerId="ADAL" clId="{983FFC0D-6031-4F49-B28C-FA9A3F36E720}" dt="2025-02-17T10:48:26.033" v="452" actId="47"/>
        <pc:sldMkLst>
          <pc:docMk/>
          <pc:sldMk cId="168514235" sldId="3033"/>
        </pc:sldMkLst>
      </pc:sldChg>
      <pc:sldChg chg="del">
        <pc:chgData name="paul meaney" userId="8f3b41ac-413d-46e0-bc97-8181c95bcdc2" providerId="ADAL" clId="{983FFC0D-6031-4F49-B28C-FA9A3F36E720}" dt="2025-02-17T10:48:26.033" v="452" actId="47"/>
        <pc:sldMkLst>
          <pc:docMk/>
          <pc:sldMk cId="1439182904" sldId="3034"/>
        </pc:sldMkLst>
      </pc:sldChg>
      <pc:sldChg chg="del">
        <pc:chgData name="paul meaney" userId="8f3b41ac-413d-46e0-bc97-8181c95bcdc2" providerId="ADAL" clId="{983FFC0D-6031-4F49-B28C-FA9A3F36E720}" dt="2025-02-17T10:48:26.033" v="452" actId="47"/>
        <pc:sldMkLst>
          <pc:docMk/>
          <pc:sldMk cId="3927214240" sldId="3035"/>
        </pc:sldMkLst>
      </pc:sldChg>
      <pc:sldChg chg="del">
        <pc:chgData name="paul meaney" userId="8f3b41ac-413d-46e0-bc97-8181c95bcdc2" providerId="ADAL" clId="{983FFC0D-6031-4F49-B28C-FA9A3F36E720}" dt="2025-02-17T10:48:31.497" v="453" actId="47"/>
        <pc:sldMkLst>
          <pc:docMk/>
          <pc:sldMk cId="2132384160" sldId="3036"/>
        </pc:sldMkLst>
      </pc:sldChg>
      <pc:sldChg chg="del">
        <pc:chgData name="paul meaney" userId="8f3b41ac-413d-46e0-bc97-8181c95bcdc2" providerId="ADAL" clId="{983FFC0D-6031-4F49-B28C-FA9A3F36E720}" dt="2025-02-17T10:48:31.497" v="453" actId="47"/>
        <pc:sldMkLst>
          <pc:docMk/>
          <pc:sldMk cId="2274472953" sldId="3037"/>
        </pc:sldMkLst>
      </pc:sldChg>
      <pc:sldChg chg="del">
        <pc:chgData name="paul meaney" userId="8f3b41ac-413d-46e0-bc97-8181c95bcdc2" providerId="ADAL" clId="{983FFC0D-6031-4F49-B28C-FA9A3F36E720}" dt="2025-02-17T10:48:31.497" v="453" actId="47"/>
        <pc:sldMkLst>
          <pc:docMk/>
          <pc:sldMk cId="1072122549" sldId="3038"/>
        </pc:sldMkLst>
      </pc:sldChg>
      <pc:sldChg chg="del">
        <pc:chgData name="paul meaney" userId="8f3b41ac-413d-46e0-bc97-8181c95bcdc2" providerId="ADAL" clId="{983FFC0D-6031-4F49-B28C-FA9A3F36E720}" dt="2025-02-17T10:48:31.497" v="453" actId="47"/>
        <pc:sldMkLst>
          <pc:docMk/>
          <pc:sldMk cId="3976827042" sldId="3039"/>
        </pc:sldMkLst>
      </pc:sldChg>
      <pc:sldChg chg="del">
        <pc:chgData name="paul meaney" userId="8f3b41ac-413d-46e0-bc97-8181c95bcdc2" providerId="ADAL" clId="{983FFC0D-6031-4F49-B28C-FA9A3F36E720}" dt="2025-02-17T10:48:36.905" v="454" actId="47"/>
        <pc:sldMkLst>
          <pc:docMk/>
          <pc:sldMk cId="832950536" sldId="3040"/>
        </pc:sldMkLst>
      </pc:sldChg>
      <pc:sldChg chg="del">
        <pc:chgData name="paul meaney" userId="8f3b41ac-413d-46e0-bc97-8181c95bcdc2" providerId="ADAL" clId="{983FFC0D-6031-4F49-B28C-FA9A3F36E720}" dt="2025-02-17T10:48:36.905" v="454" actId="47"/>
        <pc:sldMkLst>
          <pc:docMk/>
          <pc:sldMk cId="3754579187" sldId="3041"/>
        </pc:sldMkLst>
      </pc:sldChg>
      <pc:sldChg chg="del">
        <pc:chgData name="paul meaney" userId="8f3b41ac-413d-46e0-bc97-8181c95bcdc2" providerId="ADAL" clId="{983FFC0D-6031-4F49-B28C-FA9A3F36E720}" dt="2025-02-17T10:48:36.905" v="454" actId="47"/>
        <pc:sldMkLst>
          <pc:docMk/>
          <pc:sldMk cId="2966245444" sldId="3042"/>
        </pc:sldMkLst>
      </pc:sldChg>
      <pc:sldChg chg="del">
        <pc:chgData name="paul meaney" userId="8f3b41ac-413d-46e0-bc97-8181c95bcdc2" providerId="ADAL" clId="{983FFC0D-6031-4F49-B28C-FA9A3F36E720}" dt="2025-02-17T10:48:36.905" v="454" actId="47"/>
        <pc:sldMkLst>
          <pc:docMk/>
          <pc:sldMk cId="2139533858" sldId="3043"/>
        </pc:sldMkLst>
      </pc:sldChg>
      <pc:sldChg chg="del">
        <pc:chgData name="paul meaney" userId="8f3b41ac-413d-46e0-bc97-8181c95bcdc2" providerId="ADAL" clId="{983FFC0D-6031-4F49-B28C-FA9A3F36E720}" dt="2025-02-17T10:48:46.143" v="455" actId="47"/>
        <pc:sldMkLst>
          <pc:docMk/>
          <pc:sldMk cId="831870325" sldId="3044"/>
        </pc:sldMkLst>
      </pc:sldChg>
      <pc:sldChg chg="del">
        <pc:chgData name="paul meaney" userId="8f3b41ac-413d-46e0-bc97-8181c95bcdc2" providerId="ADAL" clId="{983FFC0D-6031-4F49-B28C-FA9A3F36E720}" dt="2025-02-17T10:48:46.143" v="455" actId="47"/>
        <pc:sldMkLst>
          <pc:docMk/>
          <pc:sldMk cId="4036579600" sldId="3045"/>
        </pc:sldMkLst>
      </pc:sldChg>
      <pc:sldChg chg="del">
        <pc:chgData name="paul meaney" userId="8f3b41ac-413d-46e0-bc97-8181c95bcdc2" providerId="ADAL" clId="{983FFC0D-6031-4F49-B28C-FA9A3F36E720}" dt="2025-02-17T10:48:46.143" v="455" actId="47"/>
        <pc:sldMkLst>
          <pc:docMk/>
          <pc:sldMk cId="3071425033" sldId="3046"/>
        </pc:sldMkLst>
      </pc:sldChg>
      <pc:sldChg chg="del">
        <pc:chgData name="paul meaney" userId="8f3b41ac-413d-46e0-bc97-8181c95bcdc2" providerId="ADAL" clId="{983FFC0D-6031-4F49-B28C-FA9A3F36E720}" dt="2025-02-17T10:48:46.143" v="455" actId="47"/>
        <pc:sldMkLst>
          <pc:docMk/>
          <pc:sldMk cId="1231813710" sldId="3047"/>
        </pc:sldMkLst>
      </pc:sldChg>
      <pc:sldChg chg="addSp delSp modSp mod setBg">
        <pc:chgData name="paul meaney" userId="8f3b41ac-413d-46e0-bc97-8181c95bcdc2" providerId="ADAL" clId="{983FFC0D-6031-4F49-B28C-FA9A3F36E720}" dt="2025-02-17T11:00:46.719" v="2054" actId="26606"/>
        <pc:sldMkLst>
          <pc:docMk/>
          <pc:sldMk cId="3701047516" sldId="3048"/>
        </pc:sldMkLst>
      </pc:sldChg>
      <pc:sldChg chg="addSp delSp modSp mod setBg">
        <pc:chgData name="paul meaney" userId="8f3b41ac-413d-46e0-bc97-8181c95bcdc2" providerId="ADAL" clId="{983FFC0D-6031-4F49-B28C-FA9A3F36E720}" dt="2025-02-17T11:05:57.328" v="2735" actId="114"/>
        <pc:sldMkLst>
          <pc:docMk/>
          <pc:sldMk cId="1707306367" sldId="3049"/>
        </pc:sldMkLst>
      </pc:sldChg>
      <pc:sldChg chg="addSp delSp modSp mod setBg">
        <pc:chgData name="paul meaney" userId="8f3b41ac-413d-46e0-bc97-8181c95bcdc2" providerId="ADAL" clId="{983FFC0D-6031-4F49-B28C-FA9A3F36E720}" dt="2025-02-17T10:58:33.083" v="1675"/>
        <pc:sldMkLst>
          <pc:docMk/>
          <pc:sldMk cId="2912635863" sldId="3050"/>
        </pc:sldMkLst>
      </pc:sldChg>
      <pc:sldChg chg="addSp delSp modSp new mod setBg">
        <pc:chgData name="paul meaney" userId="8f3b41ac-413d-46e0-bc97-8181c95bcdc2" providerId="ADAL" clId="{983FFC0D-6031-4F49-B28C-FA9A3F36E720}" dt="2025-02-17T10:44:18.036" v="336" actId="114"/>
        <pc:sldMkLst>
          <pc:docMk/>
          <pc:sldMk cId="1376441177" sldId="3053"/>
        </pc:sldMkLst>
      </pc:sldChg>
      <pc:sldChg chg="modSp new del mod">
        <pc:chgData name="paul meaney" userId="8f3b41ac-413d-46e0-bc97-8181c95bcdc2" providerId="ADAL" clId="{983FFC0D-6031-4F49-B28C-FA9A3F36E720}" dt="2025-02-17T10:44:53.156" v="391" actId="47"/>
        <pc:sldMkLst>
          <pc:docMk/>
          <pc:sldMk cId="2308780097" sldId="3054"/>
        </pc:sldMkLst>
      </pc:sldChg>
      <pc:sldChg chg="modSp add mod ord">
        <pc:chgData name="paul meaney" userId="8f3b41ac-413d-46e0-bc97-8181c95bcdc2" providerId="ADAL" clId="{983FFC0D-6031-4F49-B28C-FA9A3F36E720}" dt="2025-02-17T15:22:44.749" v="13530" actId="20577"/>
        <pc:sldMkLst>
          <pc:docMk/>
          <pc:sldMk cId="183291289" sldId="3055"/>
        </pc:sldMkLst>
      </pc:sldChg>
      <pc:sldChg chg="addSp delSp modSp new mod">
        <pc:chgData name="paul meaney" userId="8f3b41ac-413d-46e0-bc97-8181c95bcdc2" providerId="ADAL" clId="{983FFC0D-6031-4F49-B28C-FA9A3F36E720}" dt="2025-02-17T11:13:56.172" v="3168" actId="20577"/>
        <pc:sldMkLst>
          <pc:docMk/>
          <pc:sldMk cId="3088259131" sldId="3056"/>
        </pc:sldMkLst>
      </pc:sldChg>
      <pc:sldChg chg="modSp add del mod">
        <pc:chgData name="paul meaney" userId="8f3b41ac-413d-46e0-bc97-8181c95bcdc2" providerId="ADAL" clId="{983FFC0D-6031-4F49-B28C-FA9A3F36E720}" dt="2025-02-17T15:19:26.921" v="13429" actId="47"/>
        <pc:sldMkLst>
          <pc:docMk/>
          <pc:sldMk cId="2737546007" sldId="3057"/>
        </pc:sldMkLst>
      </pc:sldChg>
      <pc:sldChg chg="modSp add del mod">
        <pc:chgData name="paul meaney" userId="8f3b41ac-413d-46e0-bc97-8181c95bcdc2" providerId="ADAL" clId="{983FFC0D-6031-4F49-B28C-FA9A3F36E720}" dt="2025-02-17T15:19:26.921" v="13429" actId="47"/>
        <pc:sldMkLst>
          <pc:docMk/>
          <pc:sldMk cId="3997791800" sldId="3058"/>
        </pc:sldMkLst>
      </pc:sldChg>
      <pc:sldChg chg="modSp add del mod">
        <pc:chgData name="paul meaney" userId="8f3b41ac-413d-46e0-bc97-8181c95bcdc2" providerId="ADAL" clId="{983FFC0D-6031-4F49-B28C-FA9A3F36E720}" dt="2025-02-17T15:19:26.921" v="13429" actId="47"/>
        <pc:sldMkLst>
          <pc:docMk/>
          <pc:sldMk cId="1894410319" sldId="3059"/>
        </pc:sldMkLst>
      </pc:sldChg>
      <pc:sldChg chg="modSp add del mod">
        <pc:chgData name="paul meaney" userId="8f3b41ac-413d-46e0-bc97-8181c95bcdc2" providerId="ADAL" clId="{983FFC0D-6031-4F49-B28C-FA9A3F36E720}" dt="2025-02-17T15:19:26.921" v="13429" actId="47"/>
        <pc:sldMkLst>
          <pc:docMk/>
          <pc:sldMk cId="29249281" sldId="3060"/>
        </pc:sldMkLst>
      </pc:sldChg>
      <pc:sldChg chg="addSp delSp modSp new mod setBg">
        <pc:chgData name="paul meaney" userId="8f3b41ac-413d-46e0-bc97-8181c95bcdc2" providerId="ADAL" clId="{983FFC0D-6031-4F49-B28C-FA9A3F36E720}" dt="2025-02-17T15:24:32.654" v="13544" actId="114"/>
        <pc:sldMkLst>
          <pc:docMk/>
          <pc:sldMk cId="3252610619" sldId="3061"/>
        </pc:sldMkLst>
      </pc:sldChg>
      <pc:sldChg chg="addSp delSp modSp new mod setBg">
        <pc:chgData name="paul meaney" userId="8f3b41ac-413d-46e0-bc97-8181c95bcdc2" providerId="ADAL" clId="{983FFC0D-6031-4F49-B28C-FA9A3F36E720}" dt="2025-02-17T13:55:51.311" v="8025" actId="20577"/>
        <pc:sldMkLst>
          <pc:docMk/>
          <pc:sldMk cId="1197163422" sldId="3062"/>
        </pc:sldMkLst>
      </pc:sldChg>
      <pc:sldChg chg="addSp delSp modSp new mod setBg">
        <pc:chgData name="paul meaney" userId="8f3b41ac-413d-46e0-bc97-8181c95bcdc2" providerId="ADAL" clId="{983FFC0D-6031-4F49-B28C-FA9A3F36E720}" dt="2025-02-17T13:56:36.934" v="8095" actId="114"/>
        <pc:sldMkLst>
          <pc:docMk/>
          <pc:sldMk cId="1112917738" sldId="3063"/>
        </pc:sldMkLst>
      </pc:sldChg>
      <pc:sldChg chg="addSp delSp modSp new mod setBg">
        <pc:chgData name="paul meaney" userId="8f3b41ac-413d-46e0-bc97-8181c95bcdc2" providerId="ADAL" clId="{983FFC0D-6031-4F49-B28C-FA9A3F36E720}" dt="2025-02-17T13:56:47.056" v="8097" actId="114"/>
        <pc:sldMkLst>
          <pc:docMk/>
          <pc:sldMk cId="1693012253" sldId="3064"/>
        </pc:sldMkLst>
      </pc:sldChg>
      <pc:sldChg chg="addSp delSp modSp add mod">
        <pc:chgData name="paul meaney" userId="8f3b41ac-413d-46e0-bc97-8181c95bcdc2" providerId="ADAL" clId="{983FFC0D-6031-4F49-B28C-FA9A3F36E720}" dt="2025-02-17T12:39:51.484" v="5985" actId="22"/>
        <pc:sldMkLst>
          <pc:docMk/>
          <pc:sldMk cId="2800117269" sldId="3065"/>
        </pc:sldMkLst>
      </pc:sldChg>
      <pc:sldChg chg="modSp new del mod">
        <pc:chgData name="paul meaney" userId="8f3b41ac-413d-46e0-bc97-8181c95bcdc2" providerId="ADAL" clId="{983FFC0D-6031-4F49-B28C-FA9A3F36E720}" dt="2025-02-17T12:44:51.192" v="6144" actId="47"/>
        <pc:sldMkLst>
          <pc:docMk/>
          <pc:sldMk cId="27908574" sldId="3066"/>
        </pc:sldMkLst>
      </pc:sldChg>
      <pc:sldChg chg="modSp add mod setBg">
        <pc:chgData name="paul meaney" userId="8f3b41ac-413d-46e0-bc97-8181c95bcdc2" providerId="ADAL" clId="{983FFC0D-6031-4F49-B28C-FA9A3F36E720}" dt="2025-02-17T12:45:39.073" v="6324" actId="20577"/>
        <pc:sldMkLst>
          <pc:docMk/>
          <pc:sldMk cId="3209638761" sldId="3067"/>
        </pc:sldMkLst>
      </pc:sldChg>
      <pc:sldChg chg="add del">
        <pc:chgData name="paul meaney" userId="8f3b41ac-413d-46e0-bc97-8181c95bcdc2" providerId="ADAL" clId="{983FFC0D-6031-4F49-B28C-FA9A3F36E720}" dt="2025-02-17T12:46:01.092" v="6325" actId="47"/>
        <pc:sldMkLst>
          <pc:docMk/>
          <pc:sldMk cId="3613343099" sldId="3068"/>
        </pc:sldMkLst>
      </pc:sldChg>
      <pc:sldChg chg="addSp modSp add mod">
        <pc:chgData name="paul meaney" userId="8f3b41ac-413d-46e0-bc97-8181c95bcdc2" providerId="ADAL" clId="{983FFC0D-6031-4F49-B28C-FA9A3F36E720}" dt="2025-02-17T12:44:46.865" v="6143" actId="20577"/>
        <pc:sldMkLst>
          <pc:docMk/>
          <pc:sldMk cId="4281542258" sldId="3069"/>
        </pc:sldMkLst>
      </pc:sldChg>
      <pc:sldChg chg="addSp delSp modSp add mod">
        <pc:chgData name="paul meaney" userId="8f3b41ac-413d-46e0-bc97-8181c95bcdc2" providerId="ADAL" clId="{983FFC0D-6031-4F49-B28C-FA9A3F36E720}" dt="2025-02-17T12:48:02.592" v="6490" actId="20577"/>
        <pc:sldMkLst>
          <pc:docMk/>
          <pc:sldMk cId="3805411663" sldId="3070"/>
        </pc:sldMkLst>
      </pc:sldChg>
      <pc:sldChg chg="addSp delSp modSp add mod setBg">
        <pc:chgData name="paul meaney" userId="8f3b41ac-413d-46e0-bc97-8181c95bcdc2" providerId="ADAL" clId="{983FFC0D-6031-4F49-B28C-FA9A3F36E720}" dt="2025-02-17T13:57:58.498" v="8110"/>
        <pc:sldMkLst>
          <pc:docMk/>
          <pc:sldMk cId="3447529805" sldId="3071"/>
        </pc:sldMkLst>
      </pc:sldChg>
      <pc:sldChg chg="addSp delSp modSp new mod setBg">
        <pc:chgData name="paul meaney" userId="8f3b41ac-413d-46e0-bc97-8181c95bcdc2" providerId="ADAL" clId="{983FFC0D-6031-4F49-B28C-FA9A3F36E720}" dt="2025-02-17T13:58:30.423" v="8117" actId="20577"/>
        <pc:sldMkLst>
          <pc:docMk/>
          <pc:sldMk cId="2927759601" sldId="3072"/>
        </pc:sldMkLst>
      </pc:sldChg>
      <pc:sldChg chg="modSp add mod">
        <pc:chgData name="paul meaney" userId="8f3b41ac-413d-46e0-bc97-8181c95bcdc2" providerId="ADAL" clId="{983FFC0D-6031-4F49-B28C-FA9A3F36E720}" dt="2025-02-17T13:55:04.386" v="8020" actId="14734"/>
        <pc:sldMkLst>
          <pc:docMk/>
          <pc:sldMk cId="3972286290" sldId="3073"/>
        </pc:sldMkLst>
      </pc:sldChg>
      <pc:sldChg chg="addSp delSp modSp new mod setBg">
        <pc:chgData name="paul meaney" userId="8f3b41ac-413d-46e0-bc97-8181c95bcdc2" providerId="ADAL" clId="{983FFC0D-6031-4F49-B28C-FA9A3F36E720}" dt="2025-02-17T14:16:30.100" v="9652" actId="114"/>
        <pc:sldMkLst>
          <pc:docMk/>
          <pc:sldMk cId="1897512667" sldId="3074"/>
        </pc:sldMkLst>
      </pc:sldChg>
      <pc:sldChg chg="addSp delSp modSp new mod setBg">
        <pc:chgData name="paul meaney" userId="8f3b41ac-413d-46e0-bc97-8181c95bcdc2" providerId="ADAL" clId="{983FFC0D-6031-4F49-B28C-FA9A3F36E720}" dt="2025-02-17T14:05:22.618" v="8584" actId="114"/>
        <pc:sldMkLst>
          <pc:docMk/>
          <pc:sldMk cId="348334040" sldId="3075"/>
        </pc:sldMkLst>
      </pc:sldChg>
      <pc:sldChg chg="addSp delSp modSp new mod setBg">
        <pc:chgData name="paul meaney" userId="8f3b41ac-413d-46e0-bc97-8181c95bcdc2" providerId="ADAL" clId="{983FFC0D-6031-4F49-B28C-FA9A3F36E720}" dt="2025-02-17T14:15:57.755" v="9650" actId="114"/>
        <pc:sldMkLst>
          <pc:docMk/>
          <pc:sldMk cId="2601325276" sldId="3076"/>
        </pc:sldMkLst>
      </pc:sldChg>
      <pc:sldChg chg="addSp modSp add mod">
        <pc:chgData name="paul meaney" userId="8f3b41ac-413d-46e0-bc97-8181c95bcdc2" providerId="ADAL" clId="{983FFC0D-6031-4F49-B28C-FA9A3F36E720}" dt="2025-02-17T14:14:33.099" v="9534" actId="20577"/>
        <pc:sldMkLst>
          <pc:docMk/>
          <pc:sldMk cId="2440208599" sldId="3077"/>
        </pc:sldMkLst>
      </pc:sldChg>
      <pc:sldChg chg="addSp delSp modSp new mod setBg">
        <pc:chgData name="paul meaney" userId="8f3b41ac-413d-46e0-bc97-8181c95bcdc2" providerId="ADAL" clId="{983FFC0D-6031-4F49-B28C-FA9A3F36E720}" dt="2025-02-17T14:44:30.917" v="10389" actId="20577"/>
        <pc:sldMkLst>
          <pc:docMk/>
          <pc:sldMk cId="1182429162" sldId="3078"/>
        </pc:sldMkLst>
      </pc:sldChg>
      <pc:sldChg chg="addSp delSp modSp new mod delAnim modAnim">
        <pc:chgData name="paul meaney" userId="8f3b41ac-413d-46e0-bc97-8181c95bcdc2" providerId="ADAL" clId="{983FFC0D-6031-4F49-B28C-FA9A3F36E720}" dt="2025-02-17T14:43:42.626" v="10380" actId="1076"/>
        <pc:sldMkLst>
          <pc:docMk/>
          <pc:sldMk cId="1252531526" sldId="3079"/>
        </pc:sldMkLst>
      </pc:sldChg>
      <pc:sldChg chg="modSp add mod ord">
        <pc:chgData name="paul meaney" userId="8f3b41ac-413d-46e0-bc97-8181c95bcdc2" providerId="ADAL" clId="{983FFC0D-6031-4F49-B28C-FA9A3F36E720}" dt="2025-02-17T14:57:46.689" v="11766"/>
        <pc:sldMkLst>
          <pc:docMk/>
          <pc:sldMk cId="1874588007" sldId="3080"/>
        </pc:sldMkLst>
      </pc:sldChg>
      <pc:sldChg chg="new del">
        <pc:chgData name="paul meaney" userId="8f3b41ac-413d-46e0-bc97-8181c95bcdc2" providerId="ADAL" clId="{983FFC0D-6031-4F49-B28C-FA9A3F36E720}" dt="2025-02-17T14:45:39.073" v="10400" actId="680"/>
        <pc:sldMkLst>
          <pc:docMk/>
          <pc:sldMk cId="2681961476" sldId="3080"/>
        </pc:sldMkLst>
      </pc:sldChg>
      <pc:sldChg chg="modSp add mod">
        <pc:chgData name="paul meaney" userId="8f3b41ac-413d-46e0-bc97-8181c95bcdc2" providerId="ADAL" clId="{983FFC0D-6031-4F49-B28C-FA9A3F36E720}" dt="2025-02-17T16:17:23.663" v="17152"/>
        <pc:sldMkLst>
          <pc:docMk/>
          <pc:sldMk cId="1879813969" sldId="3081"/>
        </pc:sldMkLst>
      </pc:sldChg>
      <pc:sldChg chg="modSp add mod">
        <pc:chgData name="paul meaney" userId="8f3b41ac-413d-46e0-bc97-8181c95bcdc2" providerId="ADAL" clId="{983FFC0D-6031-4F49-B28C-FA9A3F36E720}" dt="2025-02-17T16:17:28.014" v="17153"/>
        <pc:sldMkLst>
          <pc:docMk/>
          <pc:sldMk cId="2027429518" sldId="3082"/>
        </pc:sldMkLst>
      </pc:sldChg>
      <pc:sldChg chg="modSp add mod">
        <pc:chgData name="paul meaney" userId="8f3b41ac-413d-46e0-bc97-8181c95bcdc2" providerId="ADAL" clId="{983FFC0D-6031-4F49-B28C-FA9A3F36E720}" dt="2025-02-17T16:17:33.315" v="17154"/>
        <pc:sldMkLst>
          <pc:docMk/>
          <pc:sldMk cId="1040608789" sldId="3083"/>
        </pc:sldMkLst>
      </pc:sldChg>
      <pc:sldChg chg="modSp add mod">
        <pc:chgData name="paul meaney" userId="8f3b41ac-413d-46e0-bc97-8181c95bcdc2" providerId="ADAL" clId="{983FFC0D-6031-4F49-B28C-FA9A3F36E720}" dt="2025-02-17T16:31:23" v="18780" actId="20577"/>
        <pc:sldMkLst>
          <pc:docMk/>
          <pc:sldMk cId="3375565741" sldId="3084"/>
        </pc:sldMkLst>
      </pc:sldChg>
      <pc:sldChg chg="addSp delSp modSp new mod setBg">
        <pc:chgData name="paul meaney" userId="8f3b41ac-413d-46e0-bc97-8181c95bcdc2" providerId="ADAL" clId="{983FFC0D-6031-4F49-B28C-FA9A3F36E720}" dt="2025-02-17T15:37:27.829" v="14793" actId="114"/>
        <pc:sldMkLst>
          <pc:docMk/>
          <pc:sldMk cId="1840879840" sldId="3085"/>
        </pc:sldMkLst>
      </pc:sldChg>
      <pc:sldChg chg="modSp add del mod">
        <pc:chgData name="paul meaney" userId="8f3b41ac-413d-46e0-bc97-8181c95bcdc2" providerId="ADAL" clId="{983FFC0D-6031-4F49-B28C-FA9A3F36E720}" dt="2025-02-17T15:42:33.964" v="14925" actId="2696"/>
        <pc:sldMkLst>
          <pc:docMk/>
          <pc:sldMk cId="1273586880" sldId="3086"/>
        </pc:sldMkLst>
      </pc:sldChg>
      <pc:sldChg chg="modSp add mod">
        <pc:chgData name="paul meaney" userId="8f3b41ac-413d-46e0-bc97-8181c95bcdc2" providerId="ADAL" clId="{983FFC0D-6031-4F49-B28C-FA9A3F36E720}" dt="2025-02-17T16:31:34.951" v="18781" actId="20577"/>
        <pc:sldMkLst>
          <pc:docMk/>
          <pc:sldMk cId="3350834108" sldId="3086"/>
        </pc:sldMkLst>
      </pc:sldChg>
      <pc:sldChg chg="modSp add del mod">
        <pc:chgData name="paul meaney" userId="8f3b41ac-413d-46e0-bc97-8181c95bcdc2" providerId="ADAL" clId="{983FFC0D-6031-4F49-B28C-FA9A3F36E720}" dt="2025-02-17T15:42:33.964" v="14925" actId="2696"/>
        <pc:sldMkLst>
          <pc:docMk/>
          <pc:sldMk cId="2747616137" sldId="3087"/>
        </pc:sldMkLst>
      </pc:sldChg>
      <pc:sldChg chg="modSp add mod">
        <pc:chgData name="paul meaney" userId="8f3b41ac-413d-46e0-bc97-8181c95bcdc2" providerId="ADAL" clId="{983FFC0D-6031-4F49-B28C-FA9A3F36E720}" dt="2025-02-17T16:31:41.055" v="18782" actId="20577"/>
        <pc:sldMkLst>
          <pc:docMk/>
          <pc:sldMk cId="4255154741" sldId="3087"/>
        </pc:sldMkLst>
      </pc:sldChg>
      <pc:sldChg chg="modSp add mod">
        <pc:chgData name="paul meaney" userId="8f3b41ac-413d-46e0-bc97-8181c95bcdc2" providerId="ADAL" clId="{983FFC0D-6031-4F49-B28C-FA9A3F36E720}" dt="2025-02-17T16:31:45.808" v="18783" actId="20577"/>
        <pc:sldMkLst>
          <pc:docMk/>
          <pc:sldMk cId="1974998487" sldId="3088"/>
        </pc:sldMkLst>
      </pc:sldChg>
      <pc:sldChg chg="modSp add del mod">
        <pc:chgData name="paul meaney" userId="8f3b41ac-413d-46e0-bc97-8181c95bcdc2" providerId="ADAL" clId="{983FFC0D-6031-4F49-B28C-FA9A3F36E720}" dt="2025-02-17T15:42:33.964" v="14925" actId="2696"/>
        <pc:sldMkLst>
          <pc:docMk/>
          <pc:sldMk cId="4215938857" sldId="3088"/>
        </pc:sldMkLst>
      </pc:sldChg>
      <pc:sldChg chg="modSp add del mod">
        <pc:chgData name="paul meaney" userId="8f3b41ac-413d-46e0-bc97-8181c95bcdc2" providerId="ADAL" clId="{983FFC0D-6031-4F49-B28C-FA9A3F36E720}" dt="2025-02-17T15:42:33.964" v="14925" actId="2696"/>
        <pc:sldMkLst>
          <pc:docMk/>
          <pc:sldMk cId="1776851125" sldId="3089"/>
        </pc:sldMkLst>
      </pc:sldChg>
      <pc:sldChg chg="modSp add mod">
        <pc:chgData name="paul meaney" userId="8f3b41ac-413d-46e0-bc97-8181c95bcdc2" providerId="ADAL" clId="{983FFC0D-6031-4F49-B28C-FA9A3F36E720}" dt="2025-02-17T16:31:57.419" v="18788" actId="20577"/>
        <pc:sldMkLst>
          <pc:docMk/>
          <pc:sldMk cId="2576846961" sldId="3089"/>
        </pc:sldMkLst>
      </pc:sldChg>
      <pc:sldChg chg="modSp add mod">
        <pc:chgData name="paul meaney" userId="8f3b41ac-413d-46e0-bc97-8181c95bcdc2" providerId="ADAL" clId="{983FFC0D-6031-4F49-B28C-FA9A3F36E720}" dt="2025-02-17T16:30:05.744" v="18772" actId="20577"/>
        <pc:sldMkLst>
          <pc:docMk/>
          <pc:sldMk cId="3904721839" sldId="3090"/>
        </pc:sldMkLst>
      </pc:sldChg>
      <pc:sldChg chg="modSp add mod">
        <pc:chgData name="paul meaney" userId="8f3b41ac-413d-46e0-bc97-8181c95bcdc2" providerId="ADAL" clId="{983FFC0D-6031-4F49-B28C-FA9A3F36E720}" dt="2025-02-17T16:18:17.958" v="17161"/>
        <pc:sldMkLst>
          <pc:docMk/>
          <pc:sldMk cId="2820634615" sldId="3091"/>
        </pc:sldMkLst>
      </pc:sldChg>
      <pc:sldChg chg="modSp add mod">
        <pc:chgData name="paul meaney" userId="8f3b41ac-413d-46e0-bc97-8181c95bcdc2" providerId="ADAL" clId="{983FFC0D-6031-4F49-B28C-FA9A3F36E720}" dt="2025-02-17T16:18:23.203" v="17162"/>
        <pc:sldMkLst>
          <pc:docMk/>
          <pc:sldMk cId="1141341434" sldId="3092"/>
        </pc:sldMkLst>
      </pc:sldChg>
      <pc:sldChg chg="modSp add mod">
        <pc:chgData name="paul meaney" userId="8f3b41ac-413d-46e0-bc97-8181c95bcdc2" providerId="ADAL" clId="{983FFC0D-6031-4F49-B28C-FA9A3F36E720}" dt="2025-02-17T16:16:27.981" v="17141"/>
        <pc:sldMkLst>
          <pc:docMk/>
          <pc:sldMk cId="3374085278" sldId="3093"/>
        </pc:sldMkLst>
      </pc:sldChg>
      <pc:sldChg chg="modSp add mod">
        <pc:chgData name="paul meaney" userId="8f3b41ac-413d-46e0-bc97-8181c95bcdc2" providerId="ADAL" clId="{983FFC0D-6031-4F49-B28C-FA9A3F36E720}" dt="2025-02-17T16:25:06.561" v="18246" actId="20577"/>
        <pc:sldMkLst>
          <pc:docMk/>
          <pc:sldMk cId="859297227" sldId="3094"/>
        </pc:sldMkLst>
      </pc:sldChg>
      <pc:sldChg chg="modSp add mod">
        <pc:chgData name="paul meaney" userId="8f3b41ac-413d-46e0-bc97-8181c95bcdc2" providerId="ADAL" clId="{983FFC0D-6031-4F49-B28C-FA9A3F36E720}" dt="2025-02-17T16:27:50.024" v="18483" actId="20577"/>
        <pc:sldMkLst>
          <pc:docMk/>
          <pc:sldMk cId="1454011300" sldId="3095"/>
        </pc:sldMkLst>
      </pc:sldChg>
      <pc:sldChg chg="modSp add mod">
        <pc:chgData name="paul meaney" userId="8f3b41ac-413d-46e0-bc97-8181c95bcdc2" providerId="ADAL" clId="{983FFC0D-6031-4F49-B28C-FA9A3F36E720}" dt="2025-02-17T16:27:19.735" v="18434"/>
        <pc:sldMkLst>
          <pc:docMk/>
          <pc:sldMk cId="1492247193" sldId="3096"/>
        </pc:sldMkLst>
      </pc:sldChg>
      <pc:sldChg chg="modSp add mod">
        <pc:chgData name="paul meaney" userId="8f3b41ac-413d-46e0-bc97-8181c95bcdc2" providerId="ADAL" clId="{983FFC0D-6031-4F49-B28C-FA9A3F36E720}" dt="2025-02-17T16:29:55.271" v="18771" actId="14100"/>
        <pc:sldMkLst>
          <pc:docMk/>
          <pc:sldMk cId="263559980" sldId="3097"/>
        </pc:sldMkLst>
      </pc:sldChg>
      <pc:sldChg chg="modSp add mod">
        <pc:chgData name="paul meaney" userId="8f3b41ac-413d-46e0-bc97-8181c95bcdc2" providerId="ADAL" clId="{983FFC0D-6031-4F49-B28C-FA9A3F36E720}" dt="2025-02-17T16:31:51.063" v="18784" actId="20577"/>
        <pc:sldMkLst>
          <pc:docMk/>
          <pc:sldMk cId="843719322" sldId="3098"/>
        </pc:sldMkLst>
      </pc:sldChg>
      <pc:sldChg chg="modSp add mod">
        <pc:chgData name="paul meaney" userId="8f3b41ac-413d-46e0-bc97-8181c95bcdc2" providerId="ADAL" clId="{983FFC0D-6031-4F49-B28C-FA9A3F36E720}" dt="2025-02-17T16:38:46.358" v="19570" actId="20577"/>
        <pc:sldMkLst>
          <pc:docMk/>
          <pc:sldMk cId="2759179855" sldId="3099"/>
        </pc:sldMkLst>
      </pc:sldChg>
      <pc:sldChg chg="modSp add mod">
        <pc:chgData name="paul meaney" userId="8f3b41ac-413d-46e0-bc97-8181c95bcdc2" providerId="ADAL" clId="{983FFC0D-6031-4F49-B28C-FA9A3F36E720}" dt="2025-02-17T16:42:53.483" v="20120" actId="20577"/>
        <pc:sldMkLst>
          <pc:docMk/>
          <pc:sldMk cId="3421486046" sldId="3100"/>
        </pc:sldMkLst>
      </pc:sldChg>
      <pc:sldChg chg="modSp add mod">
        <pc:chgData name="paul meaney" userId="8f3b41ac-413d-46e0-bc97-8181c95bcdc2" providerId="ADAL" clId="{983FFC0D-6031-4F49-B28C-FA9A3F36E720}" dt="2025-02-17T16:40:40.630" v="19662" actId="20577"/>
        <pc:sldMkLst>
          <pc:docMk/>
          <pc:sldMk cId="4139022099" sldId="3101"/>
        </pc:sldMkLst>
      </pc:sldChg>
      <pc:sldChg chg="modSp add mod">
        <pc:chgData name="paul meaney" userId="8f3b41ac-413d-46e0-bc97-8181c95bcdc2" providerId="ADAL" clId="{983FFC0D-6031-4F49-B28C-FA9A3F36E720}" dt="2025-02-17T16:43:32.715" v="20176" actId="20577"/>
        <pc:sldMkLst>
          <pc:docMk/>
          <pc:sldMk cId="1041183279" sldId="3102"/>
        </pc:sldMkLst>
      </pc:sldChg>
      <pc:sldChg chg="modSp add mod">
        <pc:chgData name="paul meaney" userId="8f3b41ac-413d-46e0-bc97-8181c95bcdc2" providerId="ADAL" clId="{983FFC0D-6031-4F49-B28C-FA9A3F36E720}" dt="2025-02-17T16:58:22.558" v="21320" actId="14100"/>
        <pc:sldMkLst>
          <pc:docMk/>
          <pc:sldMk cId="3800993673" sldId="3103"/>
        </pc:sldMkLst>
      </pc:sldChg>
      <pc:sldChg chg="modSp add mod">
        <pc:chgData name="paul meaney" userId="8f3b41ac-413d-46e0-bc97-8181c95bcdc2" providerId="ADAL" clId="{983FFC0D-6031-4F49-B28C-FA9A3F36E720}" dt="2025-02-17T16:55:55.661" v="21029" actId="20577"/>
        <pc:sldMkLst>
          <pc:docMk/>
          <pc:sldMk cId="1253020067" sldId="3104"/>
        </pc:sldMkLst>
      </pc:sldChg>
      <pc:sldChg chg="modSp add mod">
        <pc:chgData name="paul meaney" userId="8f3b41ac-413d-46e0-bc97-8181c95bcdc2" providerId="ADAL" clId="{983FFC0D-6031-4F49-B28C-FA9A3F36E720}" dt="2025-02-18T09:22:09.024" v="21997" actId="14100"/>
        <pc:sldMkLst>
          <pc:docMk/>
          <pc:sldMk cId="4219234583" sldId="3105"/>
        </pc:sldMkLst>
      </pc:sldChg>
      <pc:sldChg chg="modSp add mod">
        <pc:chgData name="paul meaney" userId="8f3b41ac-413d-46e0-bc97-8181c95bcdc2" providerId="ADAL" clId="{983FFC0D-6031-4F49-B28C-FA9A3F36E720}" dt="2025-02-17T16:59:22.046" v="21495" actId="14100"/>
        <pc:sldMkLst>
          <pc:docMk/>
          <pc:sldMk cId="2964739163" sldId="3106"/>
        </pc:sldMkLst>
      </pc:sldChg>
      <pc:sldChg chg="modSp add setBg">
        <pc:chgData name="paul meaney" userId="8f3b41ac-413d-46e0-bc97-8181c95bcdc2" providerId="ADAL" clId="{983FFC0D-6031-4F49-B28C-FA9A3F36E720}" dt="2025-02-18T09:17:32.137" v="21658" actId="20577"/>
        <pc:sldMkLst>
          <pc:docMk/>
          <pc:sldMk cId="3949254039" sldId="3107"/>
        </pc:sldMkLst>
      </pc:sldChg>
      <pc:sldChg chg="modSp add mod">
        <pc:chgData name="paul meaney" userId="8f3b41ac-413d-46e0-bc97-8181c95bcdc2" providerId="ADAL" clId="{983FFC0D-6031-4F49-B28C-FA9A3F36E720}" dt="2025-02-18T09:17:25.151" v="21656" actId="20577"/>
        <pc:sldMkLst>
          <pc:docMk/>
          <pc:sldMk cId="3489458650" sldId="3108"/>
        </pc:sldMkLst>
      </pc:sldChg>
      <pc:sldChg chg="modSp add mod">
        <pc:chgData name="paul meaney" userId="8f3b41ac-413d-46e0-bc97-8181c95bcdc2" providerId="ADAL" clId="{983FFC0D-6031-4F49-B28C-FA9A3F36E720}" dt="2025-02-18T09:17:57.101" v="21678" actId="20577"/>
        <pc:sldMkLst>
          <pc:docMk/>
          <pc:sldMk cId="601182428" sldId="3109"/>
        </pc:sldMkLst>
      </pc:sldChg>
      <pc:sldChg chg="modSp add mod">
        <pc:chgData name="paul meaney" userId="8f3b41ac-413d-46e0-bc97-8181c95bcdc2" providerId="ADAL" clId="{983FFC0D-6031-4F49-B28C-FA9A3F36E720}" dt="2025-02-18T09:18:18.792" v="21702" actId="20577"/>
        <pc:sldMkLst>
          <pc:docMk/>
          <pc:sldMk cId="3874658789" sldId="3110"/>
        </pc:sldMkLst>
      </pc:sldChg>
      <pc:sldChg chg="modSp add mod">
        <pc:chgData name="paul meaney" userId="8f3b41ac-413d-46e0-bc97-8181c95bcdc2" providerId="ADAL" clId="{983FFC0D-6031-4F49-B28C-FA9A3F36E720}" dt="2025-02-18T09:18:34.037" v="21729" actId="20577"/>
        <pc:sldMkLst>
          <pc:docMk/>
          <pc:sldMk cId="2761065792" sldId="3111"/>
        </pc:sldMkLst>
      </pc:sldChg>
      <pc:sldChg chg="modSp add mod">
        <pc:chgData name="paul meaney" userId="8f3b41ac-413d-46e0-bc97-8181c95bcdc2" providerId="ADAL" clId="{983FFC0D-6031-4F49-B28C-FA9A3F36E720}" dt="2025-02-18T09:18:49.551" v="21741" actId="20577"/>
        <pc:sldMkLst>
          <pc:docMk/>
          <pc:sldMk cId="1711225696" sldId="3112"/>
        </pc:sldMkLst>
      </pc:sldChg>
      <pc:sldChg chg="modSp add mod">
        <pc:chgData name="paul meaney" userId="8f3b41ac-413d-46e0-bc97-8181c95bcdc2" providerId="ADAL" clId="{983FFC0D-6031-4F49-B28C-FA9A3F36E720}" dt="2025-02-18T09:20:27.184" v="21866" actId="20577"/>
        <pc:sldMkLst>
          <pc:docMk/>
          <pc:sldMk cId="1406427666" sldId="3113"/>
        </pc:sldMkLst>
      </pc:sldChg>
      <pc:sldChg chg="modSp add mod">
        <pc:chgData name="paul meaney" userId="8f3b41ac-413d-46e0-bc97-8181c95bcdc2" providerId="ADAL" clId="{983FFC0D-6031-4F49-B28C-FA9A3F36E720}" dt="2025-02-18T09:21:18.207" v="21898" actId="20577"/>
        <pc:sldMkLst>
          <pc:docMk/>
          <pc:sldMk cId="1902661727" sldId="3114"/>
        </pc:sldMkLst>
      </pc:sldChg>
      <pc:sldChg chg="modSp add mod">
        <pc:chgData name="paul meaney" userId="8f3b41ac-413d-46e0-bc97-8181c95bcdc2" providerId="ADAL" clId="{983FFC0D-6031-4F49-B28C-FA9A3F36E720}" dt="2025-02-18T12:51:20.592" v="26043" actId="6549"/>
        <pc:sldMkLst>
          <pc:docMk/>
          <pc:sldMk cId="2030707807" sldId="3115"/>
        </pc:sldMkLst>
      </pc:sldChg>
      <pc:sldChg chg="modSp add mod">
        <pc:chgData name="paul meaney" userId="8f3b41ac-413d-46e0-bc97-8181c95bcdc2" providerId="ADAL" clId="{983FFC0D-6031-4F49-B28C-FA9A3F36E720}" dt="2025-02-18T12:53:25.082" v="26398" actId="20577"/>
        <pc:sldMkLst>
          <pc:docMk/>
          <pc:sldMk cId="3191482527" sldId="3116"/>
        </pc:sldMkLst>
      </pc:sldChg>
      <pc:sldChg chg="modSp add mod">
        <pc:chgData name="paul meaney" userId="8f3b41ac-413d-46e0-bc97-8181c95bcdc2" providerId="ADAL" clId="{983FFC0D-6031-4F49-B28C-FA9A3F36E720}" dt="2025-02-18T12:55:30.506" v="26713" actId="20577"/>
        <pc:sldMkLst>
          <pc:docMk/>
          <pc:sldMk cId="2585788958" sldId="3117"/>
        </pc:sldMkLst>
      </pc:sldChg>
      <pc:sldChg chg="modSp add mod">
        <pc:chgData name="paul meaney" userId="8f3b41ac-413d-46e0-bc97-8181c95bcdc2" providerId="ADAL" clId="{983FFC0D-6031-4F49-B28C-FA9A3F36E720}" dt="2025-02-18T13:54:55.065" v="26881" actId="20577"/>
        <pc:sldMkLst>
          <pc:docMk/>
          <pc:sldMk cId="1679400432" sldId="3118"/>
        </pc:sldMkLst>
      </pc:sldChg>
      <pc:sldChg chg="addSp delSp modSp new mod setBg">
        <pc:chgData name="paul meaney" userId="8f3b41ac-413d-46e0-bc97-8181c95bcdc2" providerId="ADAL" clId="{983FFC0D-6031-4F49-B28C-FA9A3F36E720}" dt="2025-02-18T09:46:41.164" v="23231" actId="20577"/>
        <pc:sldMkLst>
          <pc:docMk/>
          <pc:sldMk cId="1734675382" sldId="3119"/>
        </pc:sldMkLst>
      </pc:sldChg>
      <pc:sldChg chg="addSp delSp modSp new mod setBg">
        <pc:chgData name="paul meaney" userId="8f3b41ac-413d-46e0-bc97-8181c95bcdc2" providerId="ADAL" clId="{983FFC0D-6031-4F49-B28C-FA9A3F36E720}" dt="2025-02-18T12:24:12.482" v="24640" actId="114"/>
        <pc:sldMkLst>
          <pc:docMk/>
          <pc:sldMk cId="1309808131" sldId="3120"/>
        </pc:sldMkLst>
      </pc:sldChg>
      <pc:sldChg chg="addSp delSp modSp new mod setBg">
        <pc:chgData name="paul meaney" userId="8f3b41ac-413d-46e0-bc97-8181c95bcdc2" providerId="ADAL" clId="{983FFC0D-6031-4F49-B28C-FA9A3F36E720}" dt="2025-02-18T12:25:18.259" v="24665" actId="20577"/>
        <pc:sldMkLst>
          <pc:docMk/>
          <pc:sldMk cId="230686816" sldId="3121"/>
        </pc:sldMkLst>
      </pc:sldChg>
      <pc:sldChg chg="modSp add mod">
        <pc:chgData name="paul meaney" userId="8f3b41ac-413d-46e0-bc97-8181c95bcdc2" providerId="ADAL" clId="{983FFC0D-6031-4F49-B28C-FA9A3F36E720}" dt="2025-02-18T14:42:30.350" v="29716" actId="20577"/>
        <pc:sldMkLst>
          <pc:docMk/>
          <pc:sldMk cId="2126242132" sldId="3122"/>
        </pc:sldMkLst>
      </pc:sldChg>
      <pc:sldChg chg="modSp add mod">
        <pc:chgData name="paul meaney" userId="8f3b41ac-413d-46e0-bc97-8181c95bcdc2" providerId="ADAL" clId="{983FFC0D-6031-4F49-B28C-FA9A3F36E720}" dt="2025-02-18T14:47:17.861" v="30199" actId="20577"/>
        <pc:sldMkLst>
          <pc:docMk/>
          <pc:sldMk cId="111068534" sldId="3123"/>
        </pc:sldMkLst>
      </pc:sldChg>
      <pc:sldChg chg="modSp add mod">
        <pc:chgData name="paul meaney" userId="8f3b41ac-413d-46e0-bc97-8181c95bcdc2" providerId="ADAL" clId="{983FFC0D-6031-4F49-B28C-FA9A3F36E720}" dt="2025-02-18T16:38:38.671" v="30321" actId="20577"/>
        <pc:sldMkLst>
          <pc:docMk/>
          <pc:sldMk cId="3573184722" sldId="3124"/>
        </pc:sldMkLst>
      </pc:sldChg>
      <pc:sldChg chg="modSp add mod">
        <pc:chgData name="paul meaney" userId="8f3b41ac-413d-46e0-bc97-8181c95bcdc2" providerId="ADAL" clId="{983FFC0D-6031-4F49-B28C-FA9A3F36E720}" dt="2025-02-18T16:39:18.788" v="30424" actId="313"/>
        <pc:sldMkLst>
          <pc:docMk/>
          <pc:sldMk cId="1968739883" sldId="3125"/>
        </pc:sldMkLst>
      </pc:sldChg>
      <pc:sldChg chg="addSp delSp modSp new mod setBg">
        <pc:chgData name="paul meaney" userId="8f3b41ac-413d-46e0-bc97-8181c95bcdc2" providerId="ADAL" clId="{983FFC0D-6031-4F49-B28C-FA9A3F36E720}" dt="2025-02-18T14:32:29.227" v="29107" actId="20577"/>
        <pc:sldMkLst>
          <pc:docMk/>
          <pc:sldMk cId="2759005963" sldId="3126"/>
        </pc:sldMkLst>
      </pc:sldChg>
      <pc:sldChg chg="addSp delSp modSp new mod setBg">
        <pc:chgData name="paul meaney" userId="8f3b41ac-413d-46e0-bc97-8181c95bcdc2" providerId="ADAL" clId="{983FFC0D-6031-4F49-B28C-FA9A3F36E720}" dt="2025-02-18T14:41:07.557" v="29451"/>
        <pc:sldMkLst>
          <pc:docMk/>
          <pc:sldMk cId="1407223902" sldId="3127"/>
        </pc:sldMkLst>
      </pc:sldChg>
      <pc:sldChg chg="addSp delSp modSp add mod setBg">
        <pc:chgData name="paul meaney" userId="8f3b41ac-413d-46e0-bc97-8181c95bcdc2" providerId="ADAL" clId="{983FFC0D-6031-4F49-B28C-FA9A3F36E720}" dt="2025-02-18T09:46:54.810" v="23233" actId="114"/>
        <pc:sldMkLst>
          <pc:docMk/>
          <pc:sldMk cId="1321687705" sldId="3128"/>
        </pc:sldMkLst>
      </pc:sldChg>
      <pc:sldChg chg="addSp delSp modSp new mod">
        <pc:chgData name="paul meaney" userId="8f3b41ac-413d-46e0-bc97-8181c95bcdc2" providerId="ADAL" clId="{983FFC0D-6031-4F49-B28C-FA9A3F36E720}" dt="2025-02-18T09:46:11.364" v="23227" actId="166"/>
        <pc:sldMkLst>
          <pc:docMk/>
          <pc:sldMk cId="4187118508" sldId="3129"/>
        </pc:sldMkLst>
      </pc:sldChg>
      <pc:sldChg chg="addSp delSp modSp new mod">
        <pc:chgData name="paul meaney" userId="8f3b41ac-413d-46e0-bc97-8181c95bcdc2" providerId="ADAL" clId="{983FFC0D-6031-4F49-B28C-FA9A3F36E720}" dt="2025-02-18T12:21:59.410" v="24229" actId="20577"/>
        <pc:sldMkLst>
          <pc:docMk/>
          <pc:sldMk cId="3646521217" sldId="3130"/>
        </pc:sldMkLst>
      </pc:sldChg>
      <pc:sldChg chg="addSp delSp modSp new mod">
        <pc:chgData name="paul meaney" userId="8f3b41ac-413d-46e0-bc97-8181c95bcdc2" providerId="ADAL" clId="{983FFC0D-6031-4F49-B28C-FA9A3F36E720}" dt="2025-02-18T13:56:10.216" v="26893" actId="207"/>
        <pc:sldMkLst>
          <pc:docMk/>
          <pc:sldMk cId="4129058237" sldId="3131"/>
        </pc:sldMkLst>
      </pc:sldChg>
      <pc:sldChg chg="addSp delSp modSp new mod setBg">
        <pc:chgData name="paul meaney" userId="8f3b41ac-413d-46e0-bc97-8181c95bcdc2" providerId="ADAL" clId="{983FFC0D-6031-4F49-B28C-FA9A3F36E720}" dt="2025-02-18T12:49:01.942" v="25583" actId="114"/>
        <pc:sldMkLst>
          <pc:docMk/>
          <pc:sldMk cId="1191078733" sldId="3132"/>
        </pc:sldMkLst>
      </pc:sldChg>
      <pc:sldChg chg="addSp delSp modSp new mod">
        <pc:chgData name="paul meaney" userId="8f3b41ac-413d-46e0-bc97-8181c95bcdc2" providerId="ADAL" clId="{983FFC0D-6031-4F49-B28C-FA9A3F36E720}" dt="2025-02-18T12:47:43.337" v="25521" actId="6549"/>
        <pc:sldMkLst>
          <pc:docMk/>
          <pc:sldMk cId="3008740978" sldId="3133"/>
        </pc:sldMkLst>
      </pc:sldChg>
      <pc:sldChg chg="add del">
        <pc:chgData name="paul meaney" userId="8f3b41ac-413d-46e0-bc97-8181c95bcdc2" providerId="ADAL" clId="{983FFC0D-6031-4F49-B28C-FA9A3F36E720}" dt="2025-02-18T12:46:39.925" v="25467" actId="47"/>
        <pc:sldMkLst>
          <pc:docMk/>
          <pc:sldMk cId="3592476373" sldId="3134"/>
        </pc:sldMkLst>
      </pc:sldChg>
      <pc:sldChg chg="modSp add mod">
        <pc:chgData name="paul meaney" userId="8f3b41ac-413d-46e0-bc97-8181c95bcdc2" providerId="ADAL" clId="{983FFC0D-6031-4F49-B28C-FA9A3F36E720}" dt="2025-02-18T13:55:03.331" v="26883" actId="20577"/>
        <pc:sldMkLst>
          <pc:docMk/>
          <pc:sldMk cId="3611620406" sldId="3134"/>
        </pc:sldMkLst>
      </pc:sldChg>
      <pc:sldChg chg="modSp add mod">
        <pc:chgData name="paul meaney" userId="8f3b41ac-413d-46e0-bc97-8181c95bcdc2" providerId="ADAL" clId="{983FFC0D-6031-4F49-B28C-FA9A3F36E720}" dt="2025-02-18T13:56:49.264" v="26929" actId="20577"/>
        <pc:sldMkLst>
          <pc:docMk/>
          <pc:sldMk cId="3686023491" sldId="3135"/>
        </pc:sldMkLst>
      </pc:sldChg>
      <pc:sldChg chg="addSp delSp modSp new mod setBg">
        <pc:chgData name="paul meaney" userId="8f3b41ac-413d-46e0-bc97-8181c95bcdc2" providerId="ADAL" clId="{983FFC0D-6031-4F49-B28C-FA9A3F36E720}" dt="2025-02-18T14:32:47.725" v="29112" actId="313"/>
        <pc:sldMkLst>
          <pc:docMk/>
          <pc:sldMk cId="919745238" sldId="3136"/>
        </pc:sldMkLst>
      </pc:sldChg>
      <pc:sldChg chg="addSp delSp modSp new mod">
        <pc:chgData name="paul meaney" userId="8f3b41ac-413d-46e0-bc97-8181c95bcdc2" providerId="ADAL" clId="{983FFC0D-6031-4F49-B28C-FA9A3F36E720}" dt="2025-02-18T14:35:04.717" v="29137" actId="1076"/>
        <pc:sldMkLst>
          <pc:docMk/>
          <pc:sldMk cId="602190243" sldId="3137"/>
        </pc:sldMkLst>
      </pc:sldChg>
      <pc:sldChg chg="modSp new del mod">
        <pc:chgData name="paul meaney" userId="8f3b41ac-413d-46e0-bc97-8181c95bcdc2" providerId="ADAL" clId="{983FFC0D-6031-4F49-B28C-FA9A3F36E720}" dt="2025-02-18T14:23:43.381" v="28077" actId="47"/>
        <pc:sldMkLst>
          <pc:docMk/>
          <pc:sldMk cId="3140642012" sldId="3137"/>
        </pc:sldMkLst>
      </pc:sldChg>
      <pc:sldChg chg="modSp add mod">
        <pc:chgData name="paul meaney" userId="8f3b41ac-413d-46e0-bc97-8181c95bcdc2" providerId="ADAL" clId="{983FFC0D-6031-4F49-B28C-FA9A3F36E720}" dt="2025-02-18T16:39:44.886" v="30452" actId="20577"/>
        <pc:sldMkLst>
          <pc:docMk/>
          <pc:sldMk cId="580677471" sldId="3138"/>
        </pc:sldMkLst>
      </pc:sldChg>
      <pc:sldChg chg="addSp delSp modSp new mod setBg">
        <pc:chgData name="paul meaney" userId="8f3b41ac-413d-46e0-bc97-8181c95bcdc2" providerId="ADAL" clId="{983FFC0D-6031-4F49-B28C-FA9A3F36E720}" dt="2025-02-19T13:40:41.871" v="32534" actId="114"/>
        <pc:sldMkLst>
          <pc:docMk/>
          <pc:sldMk cId="3206859116" sldId="3139"/>
        </pc:sldMkLst>
      </pc:sldChg>
      <pc:sldChg chg="addSp delSp modSp new mod setBg">
        <pc:chgData name="paul meaney" userId="8f3b41ac-413d-46e0-bc97-8181c95bcdc2" providerId="ADAL" clId="{983FFC0D-6031-4F49-B28C-FA9A3F36E720}" dt="2025-02-19T13:46:34.121" v="32716" actId="114"/>
        <pc:sldMkLst>
          <pc:docMk/>
          <pc:sldMk cId="2726947013" sldId="3140"/>
        </pc:sldMkLst>
      </pc:sldChg>
      <pc:sldChg chg="addSp delSp modSp new mod setBg">
        <pc:chgData name="paul meaney" userId="8f3b41ac-413d-46e0-bc97-8181c95bcdc2" providerId="ADAL" clId="{983FFC0D-6031-4F49-B28C-FA9A3F36E720}" dt="2025-02-19T16:05:45.088" v="33159" actId="20577"/>
        <pc:sldMkLst>
          <pc:docMk/>
          <pc:sldMk cId="4277310160" sldId="3141"/>
        </pc:sldMkLst>
      </pc:sldChg>
      <pc:sldChg chg="addSp delSp modSp new mod setBg">
        <pc:chgData name="paul meaney" userId="8f3b41ac-413d-46e0-bc97-8181c95bcdc2" providerId="ADAL" clId="{983FFC0D-6031-4F49-B28C-FA9A3F36E720}" dt="2025-02-19T16:06:11.198" v="33163" actId="114"/>
        <pc:sldMkLst>
          <pc:docMk/>
          <pc:sldMk cId="3176012473" sldId="3142"/>
        </pc:sldMkLst>
      </pc:sldChg>
      <pc:sldChg chg="addSp delSp modSp new mod setBg">
        <pc:chgData name="paul meaney" userId="8f3b41ac-413d-46e0-bc97-8181c95bcdc2" providerId="ADAL" clId="{983FFC0D-6031-4F49-B28C-FA9A3F36E720}" dt="2025-02-19T16:06:29.196" v="33169" actId="114"/>
        <pc:sldMkLst>
          <pc:docMk/>
          <pc:sldMk cId="1531863265" sldId="3143"/>
        </pc:sldMkLst>
      </pc:sldChg>
      <pc:sldChg chg="addSp delSp modSp new mod">
        <pc:chgData name="paul meaney" userId="8f3b41ac-413d-46e0-bc97-8181c95bcdc2" providerId="ADAL" clId="{983FFC0D-6031-4F49-B28C-FA9A3F36E720}" dt="2025-02-19T15:55:34.455" v="33011" actId="6549"/>
        <pc:sldMkLst>
          <pc:docMk/>
          <pc:sldMk cId="1526703526" sldId="3144"/>
        </pc:sldMkLst>
      </pc:sldChg>
      <pc:sldChg chg="addSp delSp modSp add mod">
        <pc:chgData name="paul meaney" userId="8f3b41ac-413d-46e0-bc97-8181c95bcdc2" providerId="ADAL" clId="{983FFC0D-6031-4F49-B28C-FA9A3F36E720}" dt="2025-02-19T15:51:31.184" v="32875" actId="6549"/>
        <pc:sldMkLst>
          <pc:docMk/>
          <pc:sldMk cId="655484001" sldId="3145"/>
        </pc:sldMkLst>
      </pc:sldChg>
      <pc:sldChg chg="modSp add del mod">
        <pc:chgData name="paul meaney" userId="8f3b41ac-413d-46e0-bc97-8181c95bcdc2" providerId="ADAL" clId="{983FFC0D-6031-4F49-B28C-FA9A3F36E720}" dt="2025-02-19T15:52:00.893" v="32886" actId="47"/>
        <pc:sldMkLst>
          <pc:docMk/>
          <pc:sldMk cId="587991586" sldId="3146"/>
        </pc:sldMkLst>
      </pc:sldChg>
      <pc:sldChg chg="addSp delSp modSp add mod">
        <pc:chgData name="paul meaney" userId="8f3b41ac-413d-46e0-bc97-8181c95bcdc2" providerId="ADAL" clId="{983FFC0D-6031-4F49-B28C-FA9A3F36E720}" dt="2025-02-19T15:55:55.902" v="33016" actId="208"/>
        <pc:sldMkLst>
          <pc:docMk/>
          <pc:sldMk cId="3804117356" sldId="3147"/>
        </pc:sldMkLst>
      </pc:sldChg>
      <pc:sldChg chg="addSp delSp modSp add mod">
        <pc:chgData name="paul meaney" userId="8f3b41ac-413d-46e0-bc97-8181c95bcdc2" providerId="ADAL" clId="{983FFC0D-6031-4F49-B28C-FA9A3F36E720}" dt="2025-02-19T15:57:49.829" v="33064" actId="1076"/>
        <pc:sldMkLst>
          <pc:docMk/>
          <pc:sldMk cId="800529097" sldId="3148"/>
        </pc:sldMkLst>
      </pc:sldChg>
    </pc:docChg>
  </pc:docChgLst>
  <pc:docChgLst>
    <pc:chgData name="paul meaney" userId="8f3b41ac-413d-46e0-bc97-8181c95bcdc2" providerId="ADAL" clId="{AADA87FE-1F0D-47A9-8299-93EE200069AE}"/>
    <pc:docChg chg="custSel addSld modSld modSection">
      <pc:chgData name="paul meaney" userId="8f3b41ac-413d-46e0-bc97-8181c95bcdc2" providerId="ADAL" clId="{AADA87FE-1F0D-47A9-8299-93EE200069AE}" dt="2025-06-20T08:26:10.645" v="484" actId="20577"/>
      <pc:docMkLst>
        <pc:docMk/>
      </pc:docMkLst>
      <pc:sldChg chg="modSp">
        <pc:chgData name="paul meaney" userId="8f3b41ac-413d-46e0-bc97-8181c95bcdc2" providerId="ADAL" clId="{AADA87FE-1F0D-47A9-8299-93EE200069AE}" dt="2025-06-20T08:07:12.450" v="99" actId="20577"/>
        <pc:sldMkLst>
          <pc:docMk/>
          <pc:sldMk cId="1870462867" sldId="3298"/>
        </pc:sldMkLst>
      </pc:sldChg>
      <pc:sldChg chg="modSp">
        <pc:chgData name="paul meaney" userId="8f3b41ac-413d-46e0-bc97-8181c95bcdc2" providerId="ADAL" clId="{AADA87FE-1F0D-47A9-8299-93EE200069AE}" dt="2025-06-20T08:07:00.545" v="96" actId="114"/>
        <pc:sldMkLst>
          <pc:docMk/>
          <pc:sldMk cId="2950402445" sldId="3313"/>
        </pc:sldMkLst>
      </pc:sldChg>
      <pc:sldChg chg="modSp mod">
        <pc:chgData name="paul meaney" userId="8f3b41ac-413d-46e0-bc97-8181c95bcdc2" providerId="ADAL" clId="{AADA87FE-1F0D-47A9-8299-93EE200069AE}" dt="2025-06-20T08:25:44.630" v="460" actId="207"/>
        <pc:sldMkLst>
          <pc:docMk/>
          <pc:sldMk cId="1069055928" sldId="3317"/>
        </pc:sldMkLst>
      </pc:sldChg>
      <pc:sldChg chg="addSp delSp modSp new mod setBg">
        <pc:chgData name="paul meaney" userId="8f3b41ac-413d-46e0-bc97-8181c95bcdc2" providerId="ADAL" clId="{AADA87FE-1F0D-47A9-8299-93EE200069AE}" dt="2025-06-20T08:26:10.645" v="484" actId="20577"/>
        <pc:sldMkLst>
          <pc:docMk/>
          <pc:sldMk cId="880491403" sldId="3325"/>
        </pc:sldMkLst>
      </pc:sldChg>
    </pc:docChg>
  </pc:docChgLst>
  <pc:docChgLst>
    <pc:chgData name="paul meaney" userId="8f3b41ac-413d-46e0-bc97-8181c95bcdc2" providerId="ADAL" clId="{B7A55ABE-FD76-42D8-9E45-A5E259D219D4}"/>
    <pc:docChg chg="addSld delSld modSld modSection">
      <pc:chgData name="paul meaney" userId="8f3b41ac-413d-46e0-bc97-8181c95bcdc2" providerId="ADAL" clId="{B7A55ABE-FD76-42D8-9E45-A5E259D219D4}" dt="2025-06-13T16:38:46.126" v="233" actId="47"/>
      <pc:docMkLst>
        <pc:docMk/>
      </pc:docMkLst>
      <pc:sldChg chg="modSp del mod">
        <pc:chgData name="paul meaney" userId="8f3b41ac-413d-46e0-bc97-8181c95bcdc2" providerId="ADAL" clId="{B7A55ABE-FD76-42D8-9E45-A5E259D219D4}" dt="2025-06-13T16:38:46.126" v="233" actId="47"/>
        <pc:sldMkLst>
          <pc:docMk/>
          <pc:sldMk cId="4238264794" sldId="2615"/>
        </pc:sldMkLst>
      </pc:sldChg>
      <pc:sldChg chg="modSp del mod">
        <pc:chgData name="paul meaney" userId="8f3b41ac-413d-46e0-bc97-8181c95bcdc2" providerId="ADAL" clId="{B7A55ABE-FD76-42D8-9E45-A5E259D219D4}" dt="2025-06-13T16:38:46.126" v="233" actId="47"/>
        <pc:sldMkLst>
          <pc:docMk/>
          <pc:sldMk cId="2997318111" sldId="2616"/>
        </pc:sldMkLst>
      </pc:sldChg>
      <pc:sldChg chg="del">
        <pc:chgData name="paul meaney" userId="8f3b41ac-413d-46e0-bc97-8181c95bcdc2" providerId="ADAL" clId="{B7A55ABE-FD76-42D8-9E45-A5E259D219D4}" dt="2025-06-13T16:38:46.126" v="233" actId="47"/>
        <pc:sldMkLst>
          <pc:docMk/>
          <pc:sldMk cId="258518254" sldId="2617"/>
        </pc:sldMkLst>
      </pc:sldChg>
      <pc:sldChg chg="del">
        <pc:chgData name="paul meaney" userId="8f3b41ac-413d-46e0-bc97-8181c95bcdc2" providerId="ADAL" clId="{B7A55ABE-FD76-42D8-9E45-A5E259D219D4}" dt="2025-06-13T16:38:46.126" v="233" actId="47"/>
        <pc:sldMkLst>
          <pc:docMk/>
          <pc:sldMk cId="260025805" sldId="2618"/>
        </pc:sldMkLst>
      </pc:sldChg>
      <pc:sldChg chg="del">
        <pc:chgData name="paul meaney" userId="8f3b41ac-413d-46e0-bc97-8181c95bcdc2" providerId="ADAL" clId="{B7A55ABE-FD76-42D8-9E45-A5E259D219D4}" dt="2025-06-13T16:38:46.126" v="233" actId="47"/>
        <pc:sldMkLst>
          <pc:docMk/>
          <pc:sldMk cId="480920049" sldId="2620"/>
        </pc:sldMkLst>
      </pc:sldChg>
      <pc:sldChg chg="modSp del mod">
        <pc:chgData name="paul meaney" userId="8f3b41ac-413d-46e0-bc97-8181c95bcdc2" providerId="ADAL" clId="{B7A55ABE-FD76-42D8-9E45-A5E259D219D4}" dt="2025-06-13T16:38:46.126" v="233" actId="47"/>
        <pc:sldMkLst>
          <pc:docMk/>
          <pc:sldMk cId="2242935451" sldId="2624"/>
        </pc:sldMkLst>
      </pc:sldChg>
      <pc:sldChg chg="modSp add del mod">
        <pc:chgData name="paul meaney" userId="8f3b41ac-413d-46e0-bc97-8181c95bcdc2" providerId="ADAL" clId="{B7A55ABE-FD76-42D8-9E45-A5E259D219D4}" dt="2025-06-13T16:38:46.126" v="233" actId="47"/>
        <pc:sldMkLst>
          <pc:docMk/>
          <pc:sldMk cId="4272390334" sldId="3263"/>
        </pc:sldMkLst>
      </pc:sldChg>
      <pc:sldChg chg="modSp add del mod">
        <pc:chgData name="paul meaney" userId="8f3b41ac-413d-46e0-bc97-8181c95bcdc2" providerId="ADAL" clId="{B7A55ABE-FD76-42D8-9E45-A5E259D219D4}" dt="2025-06-13T16:38:46.126" v="233" actId="47"/>
        <pc:sldMkLst>
          <pc:docMk/>
          <pc:sldMk cId="22316696" sldId="3264"/>
        </pc:sldMkLst>
      </pc:sldChg>
    </pc:docChg>
  </pc:docChgLst>
  <pc:docChgLst>
    <pc:chgData name="paul meaney" userId="8f3b41ac-413d-46e0-bc97-8181c95bcdc2" providerId="ADAL" clId="{DDE78BB1-873B-4AF7-AAF0-CDD038520BCD}"/>
    <pc:docChg chg="undo custSel addSld modSld">
      <pc:chgData name="paul meaney" userId="8f3b41ac-413d-46e0-bc97-8181c95bcdc2" providerId="ADAL" clId="{DDE78BB1-873B-4AF7-AAF0-CDD038520BCD}" dt="2024-08-05T08:09:27.855" v="2003" actId="114"/>
      <pc:docMkLst>
        <pc:docMk/>
      </pc:docMkLst>
      <pc:sldChg chg="modSp">
        <pc:chgData name="paul meaney" userId="8f3b41ac-413d-46e0-bc97-8181c95bcdc2" providerId="ADAL" clId="{DDE78BB1-873B-4AF7-AAF0-CDD038520BCD}" dt="2024-08-05T08:09:27.855" v="2003" actId="114"/>
        <pc:sldMkLst>
          <pc:docMk/>
          <pc:sldMk cId="422376154" sldId="1454"/>
        </pc:sldMkLst>
      </pc:sldChg>
      <pc:sldChg chg="modSp mod">
        <pc:chgData name="paul meaney" userId="8f3b41ac-413d-46e0-bc97-8181c95bcdc2" providerId="ADAL" clId="{DDE78BB1-873B-4AF7-AAF0-CDD038520BCD}" dt="2024-07-29T10:22:47.710" v="14" actId="313"/>
        <pc:sldMkLst>
          <pc:docMk/>
          <pc:sldMk cId="2903039538" sldId="1668"/>
        </pc:sldMkLst>
      </pc:sldChg>
      <pc:sldChg chg="modSp mod">
        <pc:chgData name="paul meaney" userId="8f3b41ac-413d-46e0-bc97-8181c95bcdc2" providerId="ADAL" clId="{DDE78BB1-873B-4AF7-AAF0-CDD038520BCD}" dt="2024-07-29T10:19:30.242" v="13" actId="20577"/>
        <pc:sldMkLst>
          <pc:docMk/>
          <pc:sldMk cId="2125828274" sldId="1672"/>
        </pc:sldMkLst>
      </pc:sldChg>
      <pc:sldChg chg="modSp add mod">
        <pc:chgData name="paul meaney" userId="8f3b41ac-413d-46e0-bc97-8181c95bcdc2" providerId="ADAL" clId="{DDE78BB1-873B-4AF7-AAF0-CDD038520BCD}" dt="2024-08-02T08:46:06.089" v="2001" actId="20577"/>
        <pc:sldMkLst>
          <pc:docMk/>
          <pc:sldMk cId="1487536389" sldId="2178"/>
        </pc:sldMkLst>
      </pc:sldChg>
      <pc:sldChg chg="modSp add mod">
        <pc:chgData name="paul meaney" userId="8f3b41ac-413d-46e0-bc97-8181c95bcdc2" providerId="ADAL" clId="{DDE78BB1-873B-4AF7-AAF0-CDD038520BCD}" dt="2024-08-02T08:20:59.853" v="1524"/>
        <pc:sldMkLst>
          <pc:docMk/>
          <pc:sldMk cId="3473333545" sldId="2179"/>
        </pc:sldMkLst>
      </pc:sldChg>
      <pc:sldChg chg="modSp add mod setBg">
        <pc:chgData name="paul meaney" userId="8f3b41ac-413d-46e0-bc97-8181c95bcdc2" providerId="ADAL" clId="{DDE78BB1-873B-4AF7-AAF0-CDD038520BCD}" dt="2024-07-31T10:59:56.175" v="194" actId="20577"/>
        <pc:sldMkLst>
          <pc:docMk/>
          <pc:sldMk cId="1247881599" sldId="2214"/>
        </pc:sldMkLst>
      </pc:sldChg>
      <pc:sldChg chg="modSp add setBg">
        <pc:chgData name="paul meaney" userId="8f3b41ac-413d-46e0-bc97-8181c95bcdc2" providerId="ADAL" clId="{DDE78BB1-873B-4AF7-AAF0-CDD038520BCD}" dt="2024-07-31T11:02:39.604" v="713" actId="20577"/>
        <pc:sldMkLst>
          <pc:docMk/>
          <pc:sldMk cId="1800871273" sldId="2215"/>
        </pc:sldMkLst>
      </pc:sldChg>
      <pc:sldChg chg="modSp add mod">
        <pc:chgData name="paul meaney" userId="8f3b41ac-413d-46e0-bc97-8181c95bcdc2" providerId="ADAL" clId="{DDE78BB1-873B-4AF7-AAF0-CDD038520BCD}" dt="2024-08-02T08:34:05.197" v="1994" actId="20577"/>
        <pc:sldMkLst>
          <pc:docMk/>
          <pc:sldMk cId="3949713105" sldId="2216"/>
        </pc:sldMkLst>
      </pc:sldChg>
      <pc:sldChg chg="modSp add mod">
        <pc:chgData name="paul meaney" userId="8f3b41ac-413d-46e0-bc97-8181c95bcdc2" providerId="ADAL" clId="{DDE78BB1-873B-4AF7-AAF0-CDD038520BCD}" dt="2024-08-02T08:20:35.604" v="1512"/>
        <pc:sldMkLst>
          <pc:docMk/>
          <pc:sldMk cId="3415088501" sldId="2217"/>
        </pc:sldMkLst>
      </pc:sldChg>
      <pc:sldChg chg="modSp add mod">
        <pc:chgData name="paul meaney" userId="8f3b41ac-413d-46e0-bc97-8181c95bcdc2" providerId="ADAL" clId="{DDE78BB1-873B-4AF7-AAF0-CDD038520BCD}" dt="2024-08-02T08:33:51.333" v="1992" actId="20577"/>
        <pc:sldMkLst>
          <pc:docMk/>
          <pc:sldMk cId="3259370716" sldId="2218"/>
        </pc:sldMkLst>
      </pc:sldChg>
      <pc:sldChg chg="modSp add mod">
        <pc:chgData name="paul meaney" userId="8f3b41ac-413d-46e0-bc97-8181c95bcdc2" providerId="ADAL" clId="{DDE78BB1-873B-4AF7-AAF0-CDD038520BCD}" dt="2024-08-02T08:22:34.225" v="1554" actId="20577"/>
        <pc:sldMkLst>
          <pc:docMk/>
          <pc:sldMk cId="1738629144" sldId="2219"/>
        </pc:sldMkLst>
      </pc:sldChg>
      <pc:sldChg chg="modSp add mod">
        <pc:chgData name="paul meaney" userId="8f3b41ac-413d-46e0-bc97-8181c95bcdc2" providerId="ADAL" clId="{DDE78BB1-873B-4AF7-AAF0-CDD038520BCD}" dt="2024-08-02T08:33:38.996" v="1990" actId="20577"/>
        <pc:sldMkLst>
          <pc:docMk/>
          <pc:sldMk cId="3134703781" sldId="2220"/>
        </pc:sldMkLst>
      </pc:sldChg>
      <pc:sldChg chg="modSp add mod">
        <pc:chgData name="paul meaney" userId="8f3b41ac-413d-46e0-bc97-8181c95bcdc2" providerId="ADAL" clId="{DDE78BB1-873B-4AF7-AAF0-CDD038520BCD}" dt="2024-08-02T08:33:31.625" v="1988" actId="14100"/>
        <pc:sldMkLst>
          <pc:docMk/>
          <pc:sldMk cId="4075163058" sldId="2221"/>
        </pc:sldMkLst>
      </pc:sldChg>
    </pc:docChg>
  </pc:docChgLst>
  <pc:docChgLst>
    <pc:chgData name="paul meaney" userId="8f3b41ac-413d-46e0-bc97-8181c95bcdc2" providerId="ADAL" clId="{099934ED-9149-46A2-8011-CD6CF9B64564}"/>
    <pc:docChg chg="undo custSel addSld delSld modSld sldOrd addSection delSection modSection">
      <pc:chgData name="paul meaney" userId="8f3b41ac-413d-46e0-bc97-8181c95bcdc2" providerId="ADAL" clId="{099934ED-9149-46A2-8011-CD6CF9B64564}" dt="2025-01-24T16:37:05.086" v="11228"/>
      <pc:docMkLst>
        <pc:docMk/>
      </pc:docMkLst>
      <pc:sldChg chg="add del">
        <pc:chgData name="paul meaney" userId="8f3b41ac-413d-46e0-bc97-8181c95bcdc2" providerId="ADAL" clId="{099934ED-9149-46A2-8011-CD6CF9B64564}" dt="2025-01-22T10:13:11.420" v="717" actId="47"/>
        <pc:sldMkLst>
          <pc:docMk/>
          <pc:sldMk cId="1160443717" sldId="474"/>
        </pc:sldMkLst>
      </pc:sldChg>
      <pc:sldChg chg="del">
        <pc:chgData name="paul meaney" userId="8f3b41ac-413d-46e0-bc97-8181c95bcdc2" providerId="ADAL" clId="{099934ED-9149-46A2-8011-CD6CF9B64564}" dt="2025-01-22T10:13:01.973" v="606" actId="47"/>
        <pc:sldMkLst>
          <pc:docMk/>
          <pc:sldMk cId="1037848145" sldId="525"/>
        </pc:sldMkLst>
      </pc:sldChg>
      <pc:sldChg chg="add">
        <pc:chgData name="paul meaney" userId="8f3b41ac-413d-46e0-bc97-8181c95bcdc2" providerId="ADAL" clId="{099934ED-9149-46A2-8011-CD6CF9B64564}" dt="2025-01-22T11:17:53.634" v="2246"/>
        <pc:sldMkLst>
          <pc:docMk/>
          <pc:sldMk cId="3730983709" sldId="526"/>
        </pc:sldMkLst>
      </pc:sldChg>
      <pc:sldChg chg="add del">
        <pc:chgData name="paul meaney" userId="8f3b41ac-413d-46e0-bc97-8181c95bcdc2" providerId="ADAL" clId="{099934ED-9149-46A2-8011-CD6CF9B64564}" dt="2025-01-22T10:13:13.500" v="724" actId="47"/>
        <pc:sldMkLst>
          <pc:docMk/>
          <pc:sldMk cId="1189165679" sldId="572"/>
        </pc:sldMkLst>
      </pc:sldChg>
      <pc:sldChg chg="modSp modAnim">
        <pc:chgData name="paul meaney" userId="8f3b41ac-413d-46e0-bc97-8181c95bcdc2" providerId="ADAL" clId="{099934ED-9149-46A2-8011-CD6CF9B64564}" dt="2025-01-22T09:38:47.270" v="163" actId="255"/>
        <pc:sldMkLst>
          <pc:docMk/>
          <pc:sldMk cId="3737862164" sldId="577"/>
        </pc:sldMkLst>
      </pc:sldChg>
      <pc:sldChg chg="modSp mod">
        <pc:chgData name="paul meaney" userId="8f3b41ac-413d-46e0-bc97-8181c95bcdc2" providerId="ADAL" clId="{099934ED-9149-46A2-8011-CD6CF9B64564}" dt="2025-01-22T09:39:41.318" v="202" actId="20577"/>
        <pc:sldMkLst>
          <pc:docMk/>
          <pc:sldMk cId="2840469309" sldId="579"/>
        </pc:sldMkLst>
      </pc:sldChg>
      <pc:sldChg chg="modSp mod">
        <pc:chgData name="paul meaney" userId="8f3b41ac-413d-46e0-bc97-8181c95bcdc2" providerId="ADAL" clId="{099934ED-9149-46A2-8011-CD6CF9B64564}" dt="2025-01-22T09:38:13.014" v="89" actId="20577"/>
        <pc:sldMkLst>
          <pc:docMk/>
          <pc:sldMk cId="2345936038" sldId="1065"/>
        </pc:sldMkLst>
      </pc:sldChg>
      <pc:sldChg chg="modSp mod">
        <pc:chgData name="paul meaney" userId="8f3b41ac-413d-46e0-bc97-8181c95bcdc2" providerId="ADAL" clId="{099934ED-9149-46A2-8011-CD6CF9B64564}" dt="2025-01-22T11:37:04.139" v="4192" actId="20577"/>
        <pc:sldMkLst>
          <pc:docMk/>
          <pc:sldMk cId="566175144" sldId="1073"/>
        </pc:sldMkLst>
      </pc:sldChg>
      <pc:sldChg chg="modSp">
        <pc:chgData name="paul meaney" userId="8f3b41ac-413d-46e0-bc97-8181c95bcdc2" providerId="ADAL" clId="{099934ED-9149-46A2-8011-CD6CF9B64564}" dt="2025-01-22T10:12:50.896" v="601" actId="20577"/>
        <pc:sldMkLst>
          <pc:docMk/>
          <pc:sldMk cId="1393632131" sldId="1130"/>
        </pc:sldMkLst>
      </pc:sldChg>
      <pc:sldChg chg="modSp mod">
        <pc:chgData name="paul meaney" userId="8f3b41ac-413d-46e0-bc97-8181c95bcdc2" providerId="ADAL" clId="{099934ED-9149-46A2-8011-CD6CF9B64564}" dt="2025-01-24T16:24:27.320" v="10730"/>
        <pc:sldMkLst>
          <pc:docMk/>
          <pc:sldMk cId="3324909653" sldId="1131"/>
        </pc:sldMkLst>
      </pc:sldChg>
      <pc:sldChg chg="del">
        <pc:chgData name="paul meaney" userId="8f3b41ac-413d-46e0-bc97-8181c95bcdc2" providerId="ADAL" clId="{099934ED-9149-46A2-8011-CD6CF9B64564}" dt="2025-01-22T10:13:00.767" v="603" actId="47"/>
        <pc:sldMkLst>
          <pc:docMk/>
          <pc:sldMk cId="1478966090" sldId="1133"/>
        </pc:sldMkLst>
      </pc:sldChg>
      <pc:sldChg chg="del">
        <pc:chgData name="paul meaney" userId="8f3b41ac-413d-46e0-bc97-8181c95bcdc2" providerId="ADAL" clId="{099934ED-9149-46A2-8011-CD6CF9B64564}" dt="2025-01-22T10:13:06.848" v="665" actId="47"/>
        <pc:sldMkLst>
          <pc:docMk/>
          <pc:sldMk cId="457997586" sldId="1134"/>
        </pc:sldMkLst>
      </pc:sldChg>
      <pc:sldChg chg="del">
        <pc:chgData name="paul meaney" userId="8f3b41ac-413d-46e0-bc97-8181c95bcdc2" providerId="ADAL" clId="{099934ED-9149-46A2-8011-CD6CF9B64564}" dt="2025-01-22T10:13:06.970" v="669" actId="47"/>
        <pc:sldMkLst>
          <pc:docMk/>
          <pc:sldMk cId="3629044220" sldId="1135"/>
        </pc:sldMkLst>
      </pc:sldChg>
      <pc:sldChg chg="del">
        <pc:chgData name="paul meaney" userId="8f3b41ac-413d-46e0-bc97-8181c95bcdc2" providerId="ADAL" clId="{099934ED-9149-46A2-8011-CD6CF9B64564}" dt="2025-01-22T10:13:08.462" v="683" actId="47"/>
        <pc:sldMkLst>
          <pc:docMk/>
          <pc:sldMk cId="2549237350" sldId="1136"/>
        </pc:sldMkLst>
      </pc:sldChg>
      <pc:sldChg chg="del">
        <pc:chgData name="paul meaney" userId="8f3b41ac-413d-46e0-bc97-8181c95bcdc2" providerId="ADAL" clId="{099934ED-9149-46A2-8011-CD6CF9B64564}" dt="2025-01-22T10:13:07.023" v="671" actId="47"/>
        <pc:sldMkLst>
          <pc:docMk/>
          <pc:sldMk cId="3144565408" sldId="1147"/>
        </pc:sldMkLst>
      </pc:sldChg>
      <pc:sldChg chg="del">
        <pc:chgData name="paul meaney" userId="8f3b41ac-413d-46e0-bc97-8181c95bcdc2" providerId="ADAL" clId="{099934ED-9149-46A2-8011-CD6CF9B64564}" dt="2025-01-22T10:13:07.764" v="676" actId="47"/>
        <pc:sldMkLst>
          <pc:docMk/>
          <pc:sldMk cId="4858539" sldId="1148"/>
        </pc:sldMkLst>
      </pc:sldChg>
      <pc:sldChg chg="del">
        <pc:chgData name="paul meaney" userId="8f3b41ac-413d-46e0-bc97-8181c95bcdc2" providerId="ADAL" clId="{099934ED-9149-46A2-8011-CD6CF9B64564}" dt="2025-01-22T10:13:01.948" v="605" actId="47"/>
        <pc:sldMkLst>
          <pc:docMk/>
          <pc:sldMk cId="2325816612" sldId="1450"/>
        </pc:sldMkLst>
      </pc:sldChg>
      <pc:sldChg chg="del">
        <pc:chgData name="paul meaney" userId="8f3b41ac-413d-46e0-bc97-8181c95bcdc2" providerId="ADAL" clId="{099934ED-9149-46A2-8011-CD6CF9B64564}" dt="2025-01-22T10:13:01.383" v="604" actId="47"/>
        <pc:sldMkLst>
          <pc:docMk/>
          <pc:sldMk cId="344849540" sldId="1451"/>
        </pc:sldMkLst>
      </pc:sldChg>
      <pc:sldChg chg="del">
        <pc:chgData name="paul meaney" userId="8f3b41ac-413d-46e0-bc97-8181c95bcdc2" providerId="ADAL" clId="{099934ED-9149-46A2-8011-CD6CF9B64564}" dt="2025-01-22T10:12:56.832" v="602" actId="47"/>
        <pc:sldMkLst>
          <pc:docMk/>
          <pc:sldMk cId="2134016394" sldId="1452"/>
        </pc:sldMkLst>
      </pc:sldChg>
      <pc:sldChg chg="del">
        <pc:chgData name="paul meaney" userId="8f3b41ac-413d-46e0-bc97-8181c95bcdc2" providerId="ADAL" clId="{099934ED-9149-46A2-8011-CD6CF9B64564}" dt="2025-01-22T10:13:02.225" v="614" actId="47"/>
        <pc:sldMkLst>
          <pc:docMk/>
          <pc:sldMk cId="422376154" sldId="1454"/>
        </pc:sldMkLst>
      </pc:sldChg>
      <pc:sldChg chg="del">
        <pc:chgData name="paul meaney" userId="8f3b41ac-413d-46e0-bc97-8181c95bcdc2" providerId="ADAL" clId="{099934ED-9149-46A2-8011-CD6CF9B64564}" dt="2025-01-22T10:13:02.073" v="609" actId="47"/>
        <pc:sldMkLst>
          <pc:docMk/>
          <pc:sldMk cId="2820882735" sldId="1455"/>
        </pc:sldMkLst>
      </pc:sldChg>
      <pc:sldChg chg="del">
        <pc:chgData name="paul meaney" userId="8f3b41ac-413d-46e0-bc97-8181c95bcdc2" providerId="ADAL" clId="{099934ED-9149-46A2-8011-CD6CF9B64564}" dt="2025-01-22T10:13:02.040" v="608" actId="47"/>
        <pc:sldMkLst>
          <pc:docMk/>
          <pc:sldMk cId="883556346" sldId="1456"/>
        </pc:sldMkLst>
      </pc:sldChg>
      <pc:sldChg chg="del">
        <pc:chgData name="paul meaney" userId="8f3b41ac-413d-46e0-bc97-8181c95bcdc2" providerId="ADAL" clId="{099934ED-9149-46A2-8011-CD6CF9B64564}" dt="2025-01-22T10:13:02.250" v="615" actId="47"/>
        <pc:sldMkLst>
          <pc:docMk/>
          <pc:sldMk cId="3612294779" sldId="1457"/>
        </pc:sldMkLst>
      </pc:sldChg>
      <pc:sldChg chg="del">
        <pc:chgData name="paul meaney" userId="8f3b41ac-413d-46e0-bc97-8181c95bcdc2" providerId="ADAL" clId="{099934ED-9149-46A2-8011-CD6CF9B64564}" dt="2025-01-22T10:13:02.394" v="619" actId="47"/>
        <pc:sldMkLst>
          <pc:docMk/>
          <pc:sldMk cId="4276542084" sldId="1458"/>
        </pc:sldMkLst>
      </pc:sldChg>
      <pc:sldChg chg="del">
        <pc:chgData name="paul meaney" userId="8f3b41ac-413d-46e0-bc97-8181c95bcdc2" providerId="ADAL" clId="{099934ED-9149-46A2-8011-CD6CF9B64564}" dt="2025-01-22T10:13:02.772" v="631" actId="47"/>
        <pc:sldMkLst>
          <pc:docMk/>
          <pc:sldMk cId="1564979442" sldId="1459"/>
        </pc:sldMkLst>
      </pc:sldChg>
      <pc:sldChg chg="del">
        <pc:chgData name="paul meaney" userId="8f3b41ac-413d-46e0-bc97-8181c95bcdc2" providerId="ADAL" clId="{099934ED-9149-46A2-8011-CD6CF9B64564}" dt="2025-01-22T10:13:06.212" v="646" actId="47"/>
        <pc:sldMkLst>
          <pc:docMk/>
          <pc:sldMk cId="1608512903" sldId="1460"/>
        </pc:sldMkLst>
      </pc:sldChg>
      <pc:sldChg chg="del">
        <pc:chgData name="paul meaney" userId="8f3b41ac-413d-46e0-bc97-8181c95bcdc2" providerId="ADAL" clId="{099934ED-9149-46A2-8011-CD6CF9B64564}" dt="2025-01-22T10:13:06.632" v="659" actId="47"/>
        <pc:sldMkLst>
          <pc:docMk/>
          <pc:sldMk cId="2639038245" sldId="1461"/>
        </pc:sldMkLst>
      </pc:sldChg>
      <pc:sldChg chg="del">
        <pc:chgData name="paul meaney" userId="8f3b41ac-413d-46e0-bc97-8181c95bcdc2" providerId="ADAL" clId="{099934ED-9149-46A2-8011-CD6CF9B64564}" dt="2025-01-22T10:13:02.128" v="611" actId="47"/>
        <pc:sldMkLst>
          <pc:docMk/>
          <pc:sldMk cId="1658045256" sldId="1462"/>
        </pc:sldMkLst>
      </pc:sldChg>
      <pc:sldChg chg="del">
        <pc:chgData name="paul meaney" userId="8f3b41ac-413d-46e0-bc97-8181c95bcdc2" providerId="ADAL" clId="{099934ED-9149-46A2-8011-CD6CF9B64564}" dt="2025-01-22T10:13:02.314" v="616" actId="47"/>
        <pc:sldMkLst>
          <pc:docMk/>
          <pc:sldMk cId="3645282502" sldId="1463"/>
        </pc:sldMkLst>
      </pc:sldChg>
      <pc:sldChg chg="del">
        <pc:chgData name="paul meaney" userId="8f3b41ac-413d-46e0-bc97-8181c95bcdc2" providerId="ADAL" clId="{099934ED-9149-46A2-8011-CD6CF9B64564}" dt="2025-01-22T10:13:02.197" v="613" actId="47"/>
        <pc:sldMkLst>
          <pc:docMk/>
          <pc:sldMk cId="3773678901" sldId="1464"/>
        </pc:sldMkLst>
      </pc:sldChg>
      <pc:sldChg chg="del">
        <pc:chgData name="paul meaney" userId="8f3b41ac-413d-46e0-bc97-8181c95bcdc2" providerId="ADAL" clId="{099934ED-9149-46A2-8011-CD6CF9B64564}" dt="2025-01-22T10:13:02.416" v="620" actId="47"/>
        <pc:sldMkLst>
          <pc:docMk/>
          <pc:sldMk cId="412552360" sldId="1465"/>
        </pc:sldMkLst>
      </pc:sldChg>
      <pc:sldChg chg="del">
        <pc:chgData name="paul meaney" userId="8f3b41ac-413d-46e0-bc97-8181c95bcdc2" providerId="ADAL" clId="{099934ED-9149-46A2-8011-CD6CF9B64564}" dt="2025-01-22T10:13:02.466" v="621" actId="47"/>
        <pc:sldMkLst>
          <pc:docMk/>
          <pc:sldMk cId="137526324" sldId="1466"/>
        </pc:sldMkLst>
      </pc:sldChg>
      <pc:sldChg chg="del">
        <pc:chgData name="paul meaney" userId="8f3b41ac-413d-46e0-bc97-8181c95bcdc2" providerId="ADAL" clId="{099934ED-9149-46A2-8011-CD6CF9B64564}" dt="2025-01-22T10:13:02.630" v="626" actId="47"/>
        <pc:sldMkLst>
          <pc:docMk/>
          <pc:sldMk cId="2523979590" sldId="1467"/>
        </pc:sldMkLst>
      </pc:sldChg>
      <pc:sldChg chg="del">
        <pc:chgData name="paul meaney" userId="8f3b41ac-413d-46e0-bc97-8181c95bcdc2" providerId="ADAL" clId="{099934ED-9149-46A2-8011-CD6CF9B64564}" dt="2025-01-22T10:13:02.490" v="622" actId="47"/>
        <pc:sldMkLst>
          <pc:docMk/>
          <pc:sldMk cId="3486562699" sldId="1468"/>
        </pc:sldMkLst>
      </pc:sldChg>
      <pc:sldChg chg="del">
        <pc:chgData name="paul meaney" userId="8f3b41ac-413d-46e0-bc97-8181c95bcdc2" providerId="ADAL" clId="{099934ED-9149-46A2-8011-CD6CF9B64564}" dt="2025-01-22T10:13:02.544" v="623" actId="47"/>
        <pc:sldMkLst>
          <pc:docMk/>
          <pc:sldMk cId="1252972018" sldId="1469"/>
        </pc:sldMkLst>
      </pc:sldChg>
      <pc:sldChg chg="del">
        <pc:chgData name="paul meaney" userId="8f3b41ac-413d-46e0-bc97-8181c95bcdc2" providerId="ADAL" clId="{099934ED-9149-46A2-8011-CD6CF9B64564}" dt="2025-01-22T10:13:02.654" v="627" actId="47"/>
        <pc:sldMkLst>
          <pc:docMk/>
          <pc:sldMk cId="1048257624" sldId="1470"/>
        </pc:sldMkLst>
      </pc:sldChg>
      <pc:sldChg chg="del">
        <pc:chgData name="paul meaney" userId="8f3b41ac-413d-46e0-bc97-8181c95bcdc2" providerId="ADAL" clId="{099934ED-9149-46A2-8011-CD6CF9B64564}" dt="2025-01-22T10:13:02.598" v="625" actId="47"/>
        <pc:sldMkLst>
          <pc:docMk/>
          <pc:sldMk cId="2475954827" sldId="1471"/>
        </pc:sldMkLst>
      </pc:sldChg>
      <pc:sldChg chg="del">
        <pc:chgData name="paul meaney" userId="8f3b41ac-413d-46e0-bc97-8181c95bcdc2" providerId="ADAL" clId="{099934ED-9149-46A2-8011-CD6CF9B64564}" dt="2025-01-22T10:13:02.101" v="610" actId="47"/>
        <pc:sldMkLst>
          <pc:docMk/>
          <pc:sldMk cId="2417652278" sldId="1472"/>
        </pc:sldMkLst>
      </pc:sldChg>
      <pc:sldChg chg="del">
        <pc:chgData name="paul meaney" userId="8f3b41ac-413d-46e0-bc97-8181c95bcdc2" providerId="ADAL" clId="{099934ED-9149-46A2-8011-CD6CF9B64564}" dt="2025-01-22T10:13:04.856" v="636" actId="47"/>
        <pc:sldMkLst>
          <pc:docMk/>
          <pc:sldMk cId="870298878" sldId="1473"/>
        </pc:sldMkLst>
      </pc:sldChg>
      <pc:sldChg chg="del">
        <pc:chgData name="paul meaney" userId="8f3b41ac-413d-46e0-bc97-8181c95bcdc2" providerId="ADAL" clId="{099934ED-9149-46A2-8011-CD6CF9B64564}" dt="2025-01-22T10:13:05.937" v="638" actId="47"/>
        <pc:sldMkLst>
          <pc:docMk/>
          <pc:sldMk cId="1258343695" sldId="1476"/>
        </pc:sldMkLst>
      </pc:sldChg>
      <pc:sldChg chg="del">
        <pc:chgData name="paul meaney" userId="8f3b41ac-413d-46e0-bc97-8181c95bcdc2" providerId="ADAL" clId="{099934ED-9149-46A2-8011-CD6CF9B64564}" dt="2025-01-22T10:13:06.511" v="655" actId="47"/>
        <pc:sldMkLst>
          <pc:docMk/>
          <pc:sldMk cId="3476727136" sldId="1477"/>
        </pc:sldMkLst>
      </pc:sldChg>
      <pc:sldChg chg="del">
        <pc:chgData name="paul meaney" userId="8f3b41ac-413d-46e0-bc97-8181c95bcdc2" providerId="ADAL" clId="{099934ED-9149-46A2-8011-CD6CF9B64564}" dt="2025-01-22T10:13:06.899" v="667" actId="47"/>
        <pc:sldMkLst>
          <pc:docMk/>
          <pc:sldMk cId="3901136337" sldId="1478"/>
        </pc:sldMkLst>
      </pc:sldChg>
      <pc:sldChg chg="del">
        <pc:chgData name="paul meaney" userId="8f3b41ac-413d-46e0-bc97-8181c95bcdc2" providerId="ADAL" clId="{099934ED-9149-46A2-8011-CD6CF9B64564}" dt="2025-01-22T10:13:07.157" v="675" actId="47"/>
        <pc:sldMkLst>
          <pc:docMk/>
          <pc:sldMk cId="3059321837" sldId="1479"/>
        </pc:sldMkLst>
      </pc:sldChg>
      <pc:sldChg chg="del">
        <pc:chgData name="paul meaney" userId="8f3b41ac-413d-46e0-bc97-8181c95bcdc2" providerId="ADAL" clId="{099934ED-9149-46A2-8011-CD6CF9B64564}" dt="2025-01-22T10:13:08.853" v="694" actId="47"/>
        <pc:sldMkLst>
          <pc:docMk/>
          <pc:sldMk cId="2472841940" sldId="1480"/>
        </pc:sldMkLst>
      </pc:sldChg>
      <pc:sldChg chg="modSp add mod">
        <pc:chgData name="paul meaney" userId="8f3b41ac-413d-46e0-bc97-8181c95bcdc2" providerId="ADAL" clId="{099934ED-9149-46A2-8011-CD6CF9B64564}" dt="2025-01-24T09:51:51.523" v="6654" actId="20577"/>
        <pc:sldMkLst>
          <pc:docMk/>
          <pc:sldMk cId="3329140355" sldId="1484"/>
        </pc:sldMkLst>
      </pc:sldChg>
      <pc:sldChg chg="del">
        <pc:chgData name="paul meaney" userId="8f3b41ac-413d-46e0-bc97-8181c95bcdc2" providerId="ADAL" clId="{099934ED-9149-46A2-8011-CD6CF9B64564}" dt="2025-01-22T10:13:05.430" v="637" actId="47"/>
        <pc:sldMkLst>
          <pc:docMk/>
          <pc:sldMk cId="587438596" sldId="1490"/>
        </pc:sldMkLst>
      </pc:sldChg>
      <pc:sldChg chg="del">
        <pc:chgData name="paul meaney" userId="8f3b41ac-413d-46e0-bc97-8181c95bcdc2" providerId="ADAL" clId="{099934ED-9149-46A2-8011-CD6CF9B64564}" dt="2025-01-22T10:13:06.041" v="641" actId="47"/>
        <pc:sldMkLst>
          <pc:docMk/>
          <pc:sldMk cId="781531443" sldId="1491"/>
        </pc:sldMkLst>
      </pc:sldChg>
      <pc:sldChg chg="del">
        <pc:chgData name="paul meaney" userId="8f3b41ac-413d-46e0-bc97-8181c95bcdc2" providerId="ADAL" clId="{099934ED-9149-46A2-8011-CD6CF9B64564}" dt="2025-01-22T10:13:06.067" v="642" actId="47"/>
        <pc:sldMkLst>
          <pc:docMk/>
          <pc:sldMk cId="914049084" sldId="1492"/>
        </pc:sldMkLst>
      </pc:sldChg>
      <pc:sldChg chg="del">
        <pc:chgData name="paul meaney" userId="8f3b41ac-413d-46e0-bc97-8181c95bcdc2" providerId="ADAL" clId="{099934ED-9149-46A2-8011-CD6CF9B64564}" dt="2025-01-22T10:13:02.339" v="617" actId="47"/>
        <pc:sldMkLst>
          <pc:docMk/>
          <pc:sldMk cId="3918203679" sldId="1493"/>
        </pc:sldMkLst>
      </pc:sldChg>
      <pc:sldChg chg="del">
        <pc:chgData name="paul meaney" userId="8f3b41ac-413d-46e0-bc97-8181c95bcdc2" providerId="ADAL" clId="{099934ED-9149-46A2-8011-CD6CF9B64564}" dt="2025-01-22T10:13:02.568" v="624" actId="47"/>
        <pc:sldMkLst>
          <pc:docMk/>
          <pc:sldMk cId="2739061581" sldId="1494"/>
        </pc:sldMkLst>
      </pc:sldChg>
      <pc:sldChg chg="del">
        <pc:chgData name="paul meaney" userId="8f3b41ac-413d-46e0-bc97-8181c95bcdc2" providerId="ADAL" clId="{099934ED-9149-46A2-8011-CD6CF9B64564}" dt="2025-01-22T10:13:03.874" v="633" actId="47"/>
        <pc:sldMkLst>
          <pc:docMk/>
          <pc:sldMk cId="3956923122" sldId="1495"/>
        </pc:sldMkLst>
      </pc:sldChg>
      <pc:sldChg chg="del">
        <pc:chgData name="paul meaney" userId="8f3b41ac-413d-46e0-bc97-8181c95bcdc2" providerId="ADAL" clId="{099934ED-9149-46A2-8011-CD6CF9B64564}" dt="2025-01-22T10:13:02.831" v="632" actId="47"/>
        <pc:sldMkLst>
          <pc:docMk/>
          <pc:sldMk cId="1534079110" sldId="1496"/>
        </pc:sldMkLst>
      </pc:sldChg>
      <pc:sldChg chg="del">
        <pc:chgData name="paul meaney" userId="8f3b41ac-413d-46e0-bc97-8181c95bcdc2" providerId="ADAL" clId="{099934ED-9149-46A2-8011-CD6CF9B64564}" dt="2025-01-22T10:13:04.084" v="634" actId="47"/>
        <pc:sldMkLst>
          <pc:docMk/>
          <pc:sldMk cId="3895733981" sldId="1497"/>
        </pc:sldMkLst>
      </pc:sldChg>
      <pc:sldChg chg="del">
        <pc:chgData name="paul meaney" userId="8f3b41ac-413d-46e0-bc97-8181c95bcdc2" providerId="ADAL" clId="{099934ED-9149-46A2-8011-CD6CF9B64564}" dt="2025-01-22T10:13:04.369" v="635" actId="47"/>
        <pc:sldMkLst>
          <pc:docMk/>
          <pc:sldMk cId="2025871396" sldId="1498"/>
        </pc:sldMkLst>
      </pc:sldChg>
      <pc:sldChg chg="del">
        <pc:chgData name="paul meaney" userId="8f3b41ac-413d-46e0-bc97-8181c95bcdc2" providerId="ADAL" clId="{099934ED-9149-46A2-8011-CD6CF9B64564}" dt="2025-01-22T10:13:05.972" v="639" actId="47"/>
        <pc:sldMkLst>
          <pc:docMk/>
          <pc:sldMk cId="98571049" sldId="1499"/>
        </pc:sldMkLst>
      </pc:sldChg>
      <pc:sldChg chg="del">
        <pc:chgData name="paul meaney" userId="8f3b41ac-413d-46e0-bc97-8181c95bcdc2" providerId="ADAL" clId="{099934ED-9149-46A2-8011-CD6CF9B64564}" dt="2025-01-22T10:13:05.997" v="640" actId="47"/>
        <pc:sldMkLst>
          <pc:docMk/>
          <pc:sldMk cId="4128133162" sldId="1500"/>
        </pc:sldMkLst>
      </pc:sldChg>
      <pc:sldChg chg="del">
        <pc:chgData name="paul meaney" userId="8f3b41ac-413d-46e0-bc97-8181c95bcdc2" providerId="ADAL" clId="{099934ED-9149-46A2-8011-CD6CF9B64564}" dt="2025-01-22T10:13:06.274" v="648" actId="47"/>
        <pc:sldMkLst>
          <pc:docMk/>
          <pc:sldMk cId="1406903672" sldId="1501"/>
        </pc:sldMkLst>
      </pc:sldChg>
      <pc:sldChg chg="del">
        <pc:chgData name="paul meaney" userId="8f3b41ac-413d-46e0-bc97-8181c95bcdc2" providerId="ADAL" clId="{099934ED-9149-46A2-8011-CD6CF9B64564}" dt="2025-01-22T10:13:06.246" v="647" actId="47"/>
        <pc:sldMkLst>
          <pc:docMk/>
          <pc:sldMk cId="1780712138" sldId="1502"/>
        </pc:sldMkLst>
      </pc:sldChg>
      <pc:sldChg chg="del">
        <pc:chgData name="paul meaney" userId="8f3b41ac-413d-46e0-bc97-8181c95bcdc2" providerId="ADAL" clId="{099934ED-9149-46A2-8011-CD6CF9B64564}" dt="2025-01-22T10:13:06.298" v="649" actId="47"/>
        <pc:sldMkLst>
          <pc:docMk/>
          <pc:sldMk cId="126696853" sldId="1503"/>
        </pc:sldMkLst>
      </pc:sldChg>
      <pc:sldChg chg="del">
        <pc:chgData name="paul meaney" userId="8f3b41ac-413d-46e0-bc97-8181c95bcdc2" providerId="ADAL" clId="{099934ED-9149-46A2-8011-CD6CF9B64564}" dt="2025-01-22T10:13:06.323" v="650" actId="47"/>
        <pc:sldMkLst>
          <pc:docMk/>
          <pc:sldMk cId="3716649502" sldId="1504"/>
        </pc:sldMkLst>
      </pc:sldChg>
      <pc:sldChg chg="del">
        <pc:chgData name="paul meaney" userId="8f3b41ac-413d-46e0-bc97-8181c95bcdc2" providerId="ADAL" clId="{099934ED-9149-46A2-8011-CD6CF9B64564}" dt="2025-01-22T10:13:06.659" v="660" actId="47"/>
        <pc:sldMkLst>
          <pc:docMk/>
          <pc:sldMk cId="482610747" sldId="1505"/>
        </pc:sldMkLst>
      </pc:sldChg>
      <pc:sldChg chg="del">
        <pc:chgData name="paul meaney" userId="8f3b41ac-413d-46e0-bc97-8181c95bcdc2" providerId="ADAL" clId="{099934ED-9149-46A2-8011-CD6CF9B64564}" dt="2025-01-22T10:13:06.878" v="666" actId="47"/>
        <pc:sldMkLst>
          <pc:docMk/>
          <pc:sldMk cId="667314532" sldId="1506"/>
        </pc:sldMkLst>
      </pc:sldChg>
      <pc:sldChg chg="del">
        <pc:chgData name="paul meaney" userId="8f3b41ac-413d-46e0-bc97-8181c95bcdc2" providerId="ADAL" clId="{099934ED-9149-46A2-8011-CD6CF9B64564}" dt="2025-01-22T10:13:06.996" v="670" actId="47"/>
        <pc:sldMkLst>
          <pc:docMk/>
          <pc:sldMk cId="3157077004" sldId="1507"/>
        </pc:sldMkLst>
      </pc:sldChg>
      <pc:sldChg chg="del">
        <pc:chgData name="paul meaney" userId="8f3b41ac-413d-46e0-bc97-8181c95bcdc2" providerId="ADAL" clId="{099934ED-9149-46A2-8011-CD6CF9B64564}" dt="2025-01-22T10:13:07.064" v="672" actId="47"/>
        <pc:sldMkLst>
          <pc:docMk/>
          <pc:sldMk cId="142695051" sldId="1508"/>
        </pc:sldMkLst>
      </pc:sldChg>
      <pc:sldChg chg="del">
        <pc:chgData name="paul meaney" userId="8f3b41ac-413d-46e0-bc97-8181c95bcdc2" providerId="ADAL" clId="{099934ED-9149-46A2-8011-CD6CF9B64564}" dt="2025-01-22T10:13:07.107" v="673" actId="47"/>
        <pc:sldMkLst>
          <pc:docMk/>
          <pc:sldMk cId="1695614304" sldId="1509"/>
        </pc:sldMkLst>
      </pc:sldChg>
      <pc:sldChg chg="del">
        <pc:chgData name="paul meaney" userId="8f3b41ac-413d-46e0-bc97-8181c95bcdc2" providerId="ADAL" clId="{099934ED-9149-46A2-8011-CD6CF9B64564}" dt="2025-01-22T10:13:08.304" v="678" actId="47"/>
        <pc:sldMkLst>
          <pc:docMk/>
          <pc:sldMk cId="1040720821" sldId="1510"/>
        </pc:sldMkLst>
      </pc:sldChg>
      <pc:sldChg chg="del">
        <pc:chgData name="paul meaney" userId="8f3b41ac-413d-46e0-bc97-8181c95bcdc2" providerId="ADAL" clId="{099934ED-9149-46A2-8011-CD6CF9B64564}" dt="2025-01-22T10:13:06.763" v="663" actId="47"/>
        <pc:sldMkLst>
          <pc:docMk/>
          <pc:sldMk cId="120402082" sldId="1511"/>
        </pc:sldMkLst>
      </pc:sldChg>
      <pc:sldChg chg="del">
        <pc:chgData name="paul meaney" userId="8f3b41ac-413d-46e0-bc97-8181c95bcdc2" providerId="ADAL" clId="{099934ED-9149-46A2-8011-CD6CF9B64564}" dt="2025-01-22T10:13:08.405" v="681" actId="47"/>
        <pc:sldMkLst>
          <pc:docMk/>
          <pc:sldMk cId="2495743758" sldId="1512"/>
        </pc:sldMkLst>
      </pc:sldChg>
      <pc:sldChg chg="del">
        <pc:chgData name="paul meaney" userId="8f3b41ac-413d-46e0-bc97-8181c95bcdc2" providerId="ADAL" clId="{099934ED-9149-46A2-8011-CD6CF9B64564}" dt="2025-01-22T10:13:07.135" v="674" actId="47"/>
        <pc:sldMkLst>
          <pc:docMk/>
          <pc:sldMk cId="274283110" sldId="1514"/>
        </pc:sldMkLst>
      </pc:sldChg>
      <pc:sldChg chg="del">
        <pc:chgData name="paul meaney" userId="8f3b41ac-413d-46e0-bc97-8181c95bcdc2" providerId="ADAL" clId="{099934ED-9149-46A2-8011-CD6CF9B64564}" dt="2025-01-22T10:13:01.997" v="607" actId="47"/>
        <pc:sldMkLst>
          <pc:docMk/>
          <pc:sldMk cId="3646451916" sldId="1515"/>
        </pc:sldMkLst>
      </pc:sldChg>
      <pc:sldChg chg="del">
        <pc:chgData name="paul meaney" userId="8f3b41ac-413d-46e0-bc97-8181c95bcdc2" providerId="ADAL" clId="{099934ED-9149-46A2-8011-CD6CF9B64564}" dt="2025-01-22T10:13:08.513" v="684" actId="47"/>
        <pc:sldMkLst>
          <pc:docMk/>
          <pc:sldMk cId="2836686123" sldId="1516"/>
        </pc:sldMkLst>
      </pc:sldChg>
      <pc:sldChg chg="del">
        <pc:chgData name="paul meaney" userId="8f3b41ac-413d-46e0-bc97-8181c95bcdc2" providerId="ADAL" clId="{099934ED-9149-46A2-8011-CD6CF9B64564}" dt="2025-01-22T10:13:08.562" v="685" actId="47"/>
        <pc:sldMkLst>
          <pc:docMk/>
          <pc:sldMk cId="2560471811" sldId="1517"/>
        </pc:sldMkLst>
      </pc:sldChg>
      <pc:sldChg chg="del">
        <pc:chgData name="paul meaney" userId="8f3b41ac-413d-46e0-bc97-8181c95bcdc2" providerId="ADAL" clId="{099934ED-9149-46A2-8011-CD6CF9B64564}" dt="2025-01-22T10:13:08.670" v="689" actId="47"/>
        <pc:sldMkLst>
          <pc:docMk/>
          <pc:sldMk cId="1447013420" sldId="1518"/>
        </pc:sldMkLst>
      </pc:sldChg>
      <pc:sldChg chg="del">
        <pc:chgData name="paul meaney" userId="8f3b41ac-413d-46e0-bc97-8181c95bcdc2" providerId="ADAL" clId="{099934ED-9149-46A2-8011-CD6CF9B64564}" dt="2025-01-22T10:13:08.595" v="686" actId="47"/>
        <pc:sldMkLst>
          <pc:docMk/>
          <pc:sldMk cId="3345456993" sldId="1519"/>
        </pc:sldMkLst>
      </pc:sldChg>
      <pc:sldChg chg="del">
        <pc:chgData name="paul meaney" userId="8f3b41ac-413d-46e0-bc97-8181c95bcdc2" providerId="ADAL" clId="{099934ED-9149-46A2-8011-CD6CF9B64564}" dt="2025-01-22T10:13:08.624" v="687" actId="47"/>
        <pc:sldMkLst>
          <pc:docMk/>
          <pc:sldMk cId="2995190951" sldId="1520"/>
        </pc:sldMkLst>
      </pc:sldChg>
      <pc:sldChg chg="del">
        <pc:chgData name="paul meaney" userId="8f3b41ac-413d-46e0-bc97-8181c95bcdc2" providerId="ADAL" clId="{099934ED-9149-46A2-8011-CD6CF9B64564}" dt="2025-01-22T10:13:08.833" v="693" actId="47"/>
        <pc:sldMkLst>
          <pc:docMk/>
          <pc:sldMk cId="2766439405" sldId="1521"/>
        </pc:sldMkLst>
      </pc:sldChg>
      <pc:sldChg chg="del">
        <pc:chgData name="paul meaney" userId="8f3b41ac-413d-46e0-bc97-8181c95bcdc2" providerId="ADAL" clId="{099934ED-9149-46A2-8011-CD6CF9B64564}" dt="2025-01-22T10:13:08.652" v="688" actId="47"/>
        <pc:sldMkLst>
          <pc:docMk/>
          <pc:sldMk cId="3354041111" sldId="1522"/>
        </pc:sldMkLst>
      </pc:sldChg>
      <pc:sldChg chg="del">
        <pc:chgData name="paul meaney" userId="8f3b41ac-413d-46e0-bc97-8181c95bcdc2" providerId="ADAL" clId="{099934ED-9149-46A2-8011-CD6CF9B64564}" dt="2025-01-22T10:13:02.357" v="618" actId="47"/>
        <pc:sldMkLst>
          <pc:docMk/>
          <pc:sldMk cId="3166573699" sldId="1524"/>
        </pc:sldMkLst>
      </pc:sldChg>
      <pc:sldChg chg="del">
        <pc:chgData name="paul meaney" userId="8f3b41ac-413d-46e0-bc97-8181c95bcdc2" providerId="ADAL" clId="{099934ED-9149-46A2-8011-CD6CF9B64564}" dt="2025-01-22T10:13:02.748" v="630" actId="47"/>
        <pc:sldMkLst>
          <pc:docMk/>
          <pc:sldMk cId="2143112521" sldId="1525"/>
        </pc:sldMkLst>
      </pc:sldChg>
      <pc:sldChg chg="del">
        <pc:chgData name="paul meaney" userId="8f3b41ac-413d-46e0-bc97-8181c95bcdc2" providerId="ADAL" clId="{099934ED-9149-46A2-8011-CD6CF9B64564}" dt="2025-01-22T10:13:06.161" v="645" actId="47"/>
        <pc:sldMkLst>
          <pc:docMk/>
          <pc:sldMk cId="2725440208" sldId="1526"/>
        </pc:sldMkLst>
      </pc:sldChg>
      <pc:sldChg chg="del">
        <pc:chgData name="paul meaney" userId="8f3b41ac-413d-46e0-bc97-8181c95bcdc2" providerId="ADAL" clId="{099934ED-9149-46A2-8011-CD6CF9B64564}" dt="2025-01-22T10:13:06.589" v="658" actId="47"/>
        <pc:sldMkLst>
          <pc:docMk/>
          <pc:sldMk cId="2551198214" sldId="1527"/>
        </pc:sldMkLst>
      </pc:sldChg>
      <pc:sldChg chg="del">
        <pc:chgData name="paul meaney" userId="8f3b41ac-413d-46e0-bc97-8181c95bcdc2" providerId="ADAL" clId="{099934ED-9149-46A2-8011-CD6CF9B64564}" dt="2025-01-22T10:13:06.797" v="664" actId="47"/>
        <pc:sldMkLst>
          <pc:docMk/>
          <pc:sldMk cId="1029488429" sldId="1528"/>
        </pc:sldMkLst>
      </pc:sldChg>
      <pc:sldChg chg="del">
        <pc:chgData name="paul meaney" userId="8f3b41ac-413d-46e0-bc97-8181c95bcdc2" providerId="ADAL" clId="{099934ED-9149-46A2-8011-CD6CF9B64564}" dt="2025-01-22T10:13:06.915" v="668" actId="47"/>
        <pc:sldMkLst>
          <pc:docMk/>
          <pc:sldMk cId="3865323551" sldId="1529"/>
        </pc:sldMkLst>
      </pc:sldChg>
      <pc:sldChg chg="del">
        <pc:chgData name="paul meaney" userId="8f3b41ac-413d-46e0-bc97-8181c95bcdc2" providerId="ADAL" clId="{099934ED-9149-46A2-8011-CD6CF9B64564}" dt="2025-01-22T10:13:08.427" v="682" actId="47"/>
        <pc:sldMkLst>
          <pc:docMk/>
          <pc:sldMk cId="3643924528" sldId="1530"/>
        </pc:sldMkLst>
      </pc:sldChg>
      <pc:sldChg chg="del">
        <pc:chgData name="paul meaney" userId="8f3b41ac-413d-46e0-bc97-8181c95bcdc2" providerId="ADAL" clId="{099934ED-9149-46A2-8011-CD6CF9B64564}" dt="2025-01-22T10:13:06.686" v="661" actId="47"/>
        <pc:sldMkLst>
          <pc:docMk/>
          <pc:sldMk cId="3176384236" sldId="1531"/>
        </pc:sldMkLst>
      </pc:sldChg>
      <pc:sldChg chg="del">
        <pc:chgData name="paul meaney" userId="8f3b41ac-413d-46e0-bc97-8181c95bcdc2" providerId="ADAL" clId="{099934ED-9149-46A2-8011-CD6CF9B64564}" dt="2025-01-22T10:13:06.723" v="662" actId="47"/>
        <pc:sldMkLst>
          <pc:docMk/>
          <pc:sldMk cId="3938734971" sldId="1532"/>
        </pc:sldMkLst>
      </pc:sldChg>
      <pc:sldChg chg="del">
        <pc:chgData name="paul meaney" userId="8f3b41ac-413d-46e0-bc97-8181c95bcdc2" providerId="ADAL" clId="{099934ED-9149-46A2-8011-CD6CF9B64564}" dt="2025-01-22T10:13:02.155" v="612" actId="47"/>
        <pc:sldMkLst>
          <pc:docMk/>
          <pc:sldMk cId="3578462808" sldId="1533"/>
        </pc:sldMkLst>
      </pc:sldChg>
      <pc:sldChg chg="del">
        <pc:chgData name="paul meaney" userId="8f3b41ac-413d-46e0-bc97-8181c95bcdc2" providerId="ADAL" clId="{099934ED-9149-46A2-8011-CD6CF9B64564}" dt="2025-01-22T10:13:06.392" v="652" actId="47"/>
        <pc:sldMkLst>
          <pc:docMk/>
          <pc:sldMk cId="1341602145" sldId="1535"/>
        </pc:sldMkLst>
      </pc:sldChg>
      <pc:sldChg chg="del">
        <pc:chgData name="paul meaney" userId="8f3b41ac-413d-46e0-bc97-8181c95bcdc2" providerId="ADAL" clId="{099934ED-9149-46A2-8011-CD6CF9B64564}" dt="2025-01-22T10:13:06.371" v="651" actId="47"/>
        <pc:sldMkLst>
          <pc:docMk/>
          <pc:sldMk cId="1598989398" sldId="1536"/>
        </pc:sldMkLst>
      </pc:sldChg>
      <pc:sldChg chg="del">
        <pc:chgData name="paul meaney" userId="8f3b41ac-413d-46e0-bc97-8181c95bcdc2" providerId="ADAL" clId="{099934ED-9149-46A2-8011-CD6CF9B64564}" dt="2025-01-22T10:13:08.775" v="692" actId="47"/>
        <pc:sldMkLst>
          <pc:docMk/>
          <pc:sldMk cId="2605515591" sldId="1537"/>
        </pc:sldMkLst>
      </pc:sldChg>
      <pc:sldChg chg="add del">
        <pc:chgData name="paul meaney" userId="8f3b41ac-413d-46e0-bc97-8181c95bcdc2" providerId="ADAL" clId="{099934ED-9149-46A2-8011-CD6CF9B64564}" dt="2025-01-22T10:13:11.796" v="718" actId="47"/>
        <pc:sldMkLst>
          <pc:docMk/>
          <pc:sldMk cId="3308626166" sldId="1538"/>
        </pc:sldMkLst>
      </pc:sldChg>
      <pc:sldChg chg="del">
        <pc:chgData name="paul meaney" userId="8f3b41ac-413d-46e0-bc97-8181c95bcdc2" providerId="ADAL" clId="{099934ED-9149-46A2-8011-CD6CF9B64564}" dt="2025-01-22T10:13:08.872" v="695" actId="47"/>
        <pc:sldMkLst>
          <pc:docMk/>
          <pc:sldMk cId="1016721135" sldId="1540"/>
        </pc:sldMkLst>
      </pc:sldChg>
      <pc:sldChg chg="del">
        <pc:chgData name="paul meaney" userId="8f3b41ac-413d-46e0-bc97-8181c95bcdc2" providerId="ADAL" clId="{099934ED-9149-46A2-8011-CD6CF9B64564}" dt="2025-01-22T10:13:08.281" v="677" actId="47"/>
        <pc:sldMkLst>
          <pc:docMk/>
          <pc:sldMk cId="2273049033" sldId="1541"/>
        </pc:sldMkLst>
      </pc:sldChg>
      <pc:sldChg chg="del">
        <pc:chgData name="paul meaney" userId="8f3b41ac-413d-46e0-bc97-8181c95bcdc2" providerId="ADAL" clId="{099934ED-9149-46A2-8011-CD6CF9B64564}" dt="2025-01-22T10:13:06.437" v="653" actId="47"/>
        <pc:sldMkLst>
          <pc:docMk/>
          <pc:sldMk cId="2952878747" sldId="1542"/>
        </pc:sldMkLst>
      </pc:sldChg>
      <pc:sldChg chg="del">
        <pc:chgData name="paul meaney" userId="8f3b41ac-413d-46e0-bc97-8181c95bcdc2" providerId="ADAL" clId="{099934ED-9149-46A2-8011-CD6CF9B64564}" dt="2025-01-22T10:13:06.478" v="654" actId="47"/>
        <pc:sldMkLst>
          <pc:docMk/>
          <pc:sldMk cId="2256060057" sldId="1543"/>
        </pc:sldMkLst>
      </pc:sldChg>
      <pc:sldChg chg="del">
        <pc:chgData name="paul meaney" userId="8f3b41ac-413d-46e0-bc97-8181c95bcdc2" providerId="ADAL" clId="{099934ED-9149-46A2-8011-CD6CF9B64564}" dt="2025-01-22T10:13:08.898" v="696" actId="47"/>
        <pc:sldMkLst>
          <pc:docMk/>
          <pc:sldMk cId="2274815112" sldId="1544"/>
        </pc:sldMkLst>
      </pc:sldChg>
      <pc:sldChg chg="add del">
        <pc:chgData name="paul meaney" userId="8f3b41ac-413d-46e0-bc97-8181c95bcdc2" providerId="ADAL" clId="{099934ED-9149-46A2-8011-CD6CF9B64564}" dt="2025-01-22T10:13:17.996" v="736" actId="47"/>
        <pc:sldMkLst>
          <pc:docMk/>
          <pc:sldMk cId="3478904567" sldId="1545"/>
        </pc:sldMkLst>
      </pc:sldChg>
      <pc:sldChg chg="add del">
        <pc:chgData name="paul meaney" userId="8f3b41ac-413d-46e0-bc97-8181c95bcdc2" providerId="ADAL" clId="{099934ED-9149-46A2-8011-CD6CF9B64564}" dt="2025-01-22T10:13:16.852" v="733" actId="47"/>
        <pc:sldMkLst>
          <pc:docMk/>
          <pc:sldMk cId="2134238899" sldId="1656"/>
        </pc:sldMkLst>
      </pc:sldChg>
      <pc:sldChg chg="addSp modSp add del mod">
        <pc:chgData name="paul meaney" userId="8f3b41ac-413d-46e0-bc97-8181c95bcdc2" providerId="ADAL" clId="{099934ED-9149-46A2-8011-CD6CF9B64564}" dt="2025-01-22T13:44:08.616" v="5454" actId="14100"/>
        <pc:sldMkLst>
          <pc:docMk/>
          <pc:sldMk cId="2306330646" sldId="1657"/>
        </pc:sldMkLst>
      </pc:sldChg>
      <pc:sldChg chg="modSp add del mod">
        <pc:chgData name="paul meaney" userId="8f3b41ac-413d-46e0-bc97-8181c95bcdc2" providerId="ADAL" clId="{099934ED-9149-46A2-8011-CD6CF9B64564}" dt="2025-01-22T10:14:28.257" v="783" actId="20577"/>
        <pc:sldMkLst>
          <pc:docMk/>
          <pc:sldMk cId="2514706418" sldId="1658"/>
        </pc:sldMkLst>
      </pc:sldChg>
      <pc:sldChg chg="addSp modSp add del mod">
        <pc:chgData name="paul meaney" userId="8f3b41ac-413d-46e0-bc97-8181c95bcdc2" providerId="ADAL" clId="{099934ED-9149-46A2-8011-CD6CF9B64564}" dt="2025-01-22T13:43:53.976" v="5441" actId="313"/>
        <pc:sldMkLst>
          <pc:docMk/>
          <pc:sldMk cId="1040863258" sldId="1659"/>
        </pc:sldMkLst>
      </pc:sldChg>
      <pc:sldChg chg="modSp add del">
        <pc:chgData name="paul meaney" userId="8f3b41ac-413d-46e0-bc97-8181c95bcdc2" providerId="ADAL" clId="{099934ED-9149-46A2-8011-CD6CF9B64564}" dt="2025-01-22T10:17:31.985" v="948" actId="114"/>
        <pc:sldMkLst>
          <pc:docMk/>
          <pc:sldMk cId="1287933024" sldId="1660"/>
        </pc:sldMkLst>
      </pc:sldChg>
      <pc:sldChg chg="modSp add del">
        <pc:chgData name="paul meaney" userId="8f3b41ac-413d-46e0-bc97-8181c95bcdc2" providerId="ADAL" clId="{099934ED-9149-46A2-8011-CD6CF9B64564}" dt="2025-01-22T11:15:41.630" v="2228" actId="114"/>
        <pc:sldMkLst>
          <pc:docMk/>
          <pc:sldMk cId="1506807361" sldId="1661"/>
        </pc:sldMkLst>
      </pc:sldChg>
      <pc:sldChg chg="addSp modSp add del mod">
        <pc:chgData name="paul meaney" userId="8f3b41ac-413d-46e0-bc97-8181c95bcdc2" providerId="ADAL" clId="{099934ED-9149-46A2-8011-CD6CF9B64564}" dt="2025-01-22T13:44:32.277" v="5471" actId="6549"/>
        <pc:sldMkLst>
          <pc:docMk/>
          <pc:sldMk cId="3852403214" sldId="1662"/>
        </pc:sldMkLst>
      </pc:sldChg>
      <pc:sldChg chg="addSp delSp modSp add del mod">
        <pc:chgData name="paul meaney" userId="8f3b41ac-413d-46e0-bc97-8181c95bcdc2" providerId="ADAL" clId="{099934ED-9149-46A2-8011-CD6CF9B64564}" dt="2025-01-22T10:47:46.221" v="1594" actId="1582"/>
        <pc:sldMkLst>
          <pc:docMk/>
          <pc:sldMk cId="1777014544" sldId="1664"/>
        </pc:sldMkLst>
      </pc:sldChg>
      <pc:sldChg chg="addSp delSp modSp add del mod">
        <pc:chgData name="paul meaney" userId="8f3b41ac-413d-46e0-bc97-8181c95bcdc2" providerId="ADAL" clId="{099934ED-9149-46A2-8011-CD6CF9B64564}" dt="2025-01-22T10:53:49.044" v="1897" actId="1076"/>
        <pc:sldMkLst>
          <pc:docMk/>
          <pc:sldMk cId="684388002" sldId="1665"/>
        </pc:sldMkLst>
      </pc:sldChg>
      <pc:sldChg chg="delSp add del mod">
        <pc:chgData name="paul meaney" userId="8f3b41ac-413d-46e0-bc97-8181c95bcdc2" providerId="ADAL" clId="{099934ED-9149-46A2-8011-CD6CF9B64564}" dt="2025-01-22T10:51:17.723" v="1677" actId="47"/>
        <pc:sldMkLst>
          <pc:docMk/>
          <pc:sldMk cId="2011993903" sldId="1666"/>
        </pc:sldMkLst>
      </pc:sldChg>
      <pc:sldChg chg="addSp delSp modSp add del mod">
        <pc:chgData name="paul meaney" userId="8f3b41ac-413d-46e0-bc97-8181c95bcdc2" providerId="ADAL" clId="{099934ED-9149-46A2-8011-CD6CF9B64564}" dt="2025-01-22T13:46:45.991" v="5528" actId="20577"/>
        <pc:sldMkLst>
          <pc:docMk/>
          <pc:sldMk cId="2903039538" sldId="1668"/>
        </pc:sldMkLst>
      </pc:sldChg>
      <pc:sldChg chg="addSp delSp modSp add del mod">
        <pc:chgData name="paul meaney" userId="8f3b41ac-413d-46e0-bc97-8181c95bcdc2" providerId="ADAL" clId="{099934ED-9149-46A2-8011-CD6CF9B64564}" dt="2025-01-22T11:09:29.247" v="2088" actId="20577"/>
        <pc:sldMkLst>
          <pc:docMk/>
          <pc:sldMk cId="1759889741" sldId="1669"/>
        </pc:sldMkLst>
      </pc:sldChg>
      <pc:sldChg chg="addSp delSp modSp add del mod">
        <pc:chgData name="paul meaney" userId="8f3b41ac-413d-46e0-bc97-8181c95bcdc2" providerId="ADAL" clId="{099934ED-9149-46A2-8011-CD6CF9B64564}" dt="2025-01-22T11:11:47.140" v="2158" actId="14100"/>
        <pc:sldMkLst>
          <pc:docMk/>
          <pc:sldMk cId="2927025551" sldId="1670"/>
        </pc:sldMkLst>
      </pc:sldChg>
      <pc:sldChg chg="addSp delSp modSp add del mod">
        <pc:chgData name="paul meaney" userId="8f3b41ac-413d-46e0-bc97-8181c95bcdc2" providerId="ADAL" clId="{099934ED-9149-46A2-8011-CD6CF9B64564}" dt="2025-01-22T13:47:00.548" v="5530" actId="1076"/>
        <pc:sldMkLst>
          <pc:docMk/>
          <pc:sldMk cId="687059783" sldId="1671"/>
        </pc:sldMkLst>
      </pc:sldChg>
      <pc:sldChg chg="addSp delSp modSp add del mod">
        <pc:chgData name="paul meaney" userId="8f3b41ac-413d-46e0-bc97-8181c95bcdc2" providerId="ADAL" clId="{099934ED-9149-46A2-8011-CD6CF9B64564}" dt="2025-01-22T10:38:49.400" v="1591"/>
        <pc:sldMkLst>
          <pc:docMk/>
          <pc:sldMk cId="2125828274" sldId="1672"/>
        </pc:sldMkLst>
      </pc:sldChg>
      <pc:sldChg chg="modSp add del">
        <pc:chgData name="paul meaney" userId="8f3b41ac-413d-46e0-bc97-8181c95bcdc2" providerId="ADAL" clId="{099934ED-9149-46A2-8011-CD6CF9B64564}" dt="2025-01-22T10:53:07.619" v="1879" actId="114"/>
        <pc:sldMkLst>
          <pc:docMk/>
          <pc:sldMk cId="1053802047" sldId="1673"/>
        </pc:sldMkLst>
      </pc:sldChg>
      <pc:sldChg chg="add ord">
        <pc:chgData name="paul meaney" userId="8f3b41ac-413d-46e0-bc97-8181c95bcdc2" providerId="ADAL" clId="{099934ED-9149-46A2-8011-CD6CF9B64564}" dt="2025-01-24T09:52:06.733" v="6656"/>
        <pc:sldMkLst>
          <pc:docMk/>
          <pc:sldMk cId="4073844174" sldId="2005"/>
        </pc:sldMkLst>
      </pc:sldChg>
      <pc:sldChg chg="del">
        <pc:chgData name="paul meaney" userId="8f3b41ac-413d-46e0-bc97-8181c95bcdc2" providerId="ADAL" clId="{099934ED-9149-46A2-8011-CD6CF9B64564}" dt="2025-01-22T10:13:02.710" v="628" actId="47"/>
        <pc:sldMkLst>
          <pc:docMk/>
          <pc:sldMk cId="1487536389" sldId="2178"/>
        </pc:sldMkLst>
      </pc:sldChg>
      <pc:sldChg chg="del">
        <pc:chgData name="paul meaney" userId="8f3b41ac-413d-46e0-bc97-8181c95bcdc2" providerId="ADAL" clId="{099934ED-9149-46A2-8011-CD6CF9B64564}" dt="2025-01-22T10:13:02.729" v="629" actId="47"/>
        <pc:sldMkLst>
          <pc:docMk/>
          <pc:sldMk cId="3473333545" sldId="2179"/>
        </pc:sldMkLst>
      </pc:sldChg>
      <pc:sldChg chg="del">
        <pc:chgData name="paul meaney" userId="8f3b41ac-413d-46e0-bc97-8181c95bcdc2" providerId="ADAL" clId="{099934ED-9149-46A2-8011-CD6CF9B64564}" dt="2025-01-22T10:13:08.696" v="690" actId="47"/>
        <pc:sldMkLst>
          <pc:docMk/>
          <pc:sldMk cId="1247881599" sldId="2214"/>
        </pc:sldMkLst>
      </pc:sldChg>
      <pc:sldChg chg="del">
        <pc:chgData name="paul meaney" userId="8f3b41ac-413d-46e0-bc97-8181c95bcdc2" providerId="ADAL" clId="{099934ED-9149-46A2-8011-CD6CF9B64564}" dt="2025-01-22T10:13:08.731" v="691" actId="47"/>
        <pc:sldMkLst>
          <pc:docMk/>
          <pc:sldMk cId="1800871273" sldId="2215"/>
        </pc:sldMkLst>
      </pc:sldChg>
      <pc:sldChg chg="del">
        <pc:chgData name="paul meaney" userId="8f3b41ac-413d-46e0-bc97-8181c95bcdc2" providerId="ADAL" clId="{099934ED-9149-46A2-8011-CD6CF9B64564}" dt="2025-01-22T10:13:06.097" v="643" actId="47"/>
        <pc:sldMkLst>
          <pc:docMk/>
          <pc:sldMk cId="3949713105" sldId="2216"/>
        </pc:sldMkLst>
      </pc:sldChg>
      <pc:sldChg chg="del">
        <pc:chgData name="paul meaney" userId="8f3b41ac-413d-46e0-bc97-8181c95bcdc2" providerId="ADAL" clId="{099934ED-9149-46A2-8011-CD6CF9B64564}" dt="2025-01-22T10:13:06.113" v="644" actId="47"/>
        <pc:sldMkLst>
          <pc:docMk/>
          <pc:sldMk cId="3415088501" sldId="2217"/>
        </pc:sldMkLst>
      </pc:sldChg>
      <pc:sldChg chg="del">
        <pc:chgData name="paul meaney" userId="8f3b41ac-413d-46e0-bc97-8181c95bcdc2" providerId="ADAL" clId="{099934ED-9149-46A2-8011-CD6CF9B64564}" dt="2025-01-22T10:13:06.548" v="656" actId="47"/>
        <pc:sldMkLst>
          <pc:docMk/>
          <pc:sldMk cId="3259370716" sldId="2218"/>
        </pc:sldMkLst>
      </pc:sldChg>
      <pc:sldChg chg="del">
        <pc:chgData name="paul meaney" userId="8f3b41ac-413d-46e0-bc97-8181c95bcdc2" providerId="ADAL" clId="{099934ED-9149-46A2-8011-CD6CF9B64564}" dt="2025-01-22T10:13:06.568" v="657" actId="47"/>
        <pc:sldMkLst>
          <pc:docMk/>
          <pc:sldMk cId="1738629144" sldId="2219"/>
        </pc:sldMkLst>
      </pc:sldChg>
      <pc:sldChg chg="del">
        <pc:chgData name="paul meaney" userId="8f3b41ac-413d-46e0-bc97-8181c95bcdc2" providerId="ADAL" clId="{099934ED-9149-46A2-8011-CD6CF9B64564}" dt="2025-01-22T10:13:08.347" v="679" actId="47"/>
        <pc:sldMkLst>
          <pc:docMk/>
          <pc:sldMk cId="3134703781" sldId="2220"/>
        </pc:sldMkLst>
      </pc:sldChg>
      <pc:sldChg chg="del">
        <pc:chgData name="paul meaney" userId="8f3b41ac-413d-46e0-bc97-8181c95bcdc2" providerId="ADAL" clId="{099934ED-9149-46A2-8011-CD6CF9B64564}" dt="2025-01-22T10:13:08.365" v="680" actId="47"/>
        <pc:sldMkLst>
          <pc:docMk/>
          <pc:sldMk cId="4075163058" sldId="2221"/>
        </pc:sldMkLst>
      </pc:sldChg>
      <pc:sldChg chg="modSp add mod">
        <pc:chgData name="paul meaney" userId="8f3b41ac-413d-46e0-bc97-8181c95bcdc2" providerId="ADAL" clId="{099934ED-9149-46A2-8011-CD6CF9B64564}" dt="2025-01-22T09:40:05.903" v="230" actId="20577"/>
        <pc:sldMkLst>
          <pc:docMk/>
          <pc:sldMk cId="3993103573" sldId="2222"/>
        </pc:sldMkLst>
      </pc:sldChg>
      <pc:sldChg chg="add del">
        <pc:chgData name="paul meaney" userId="8f3b41ac-413d-46e0-bc97-8181c95bcdc2" providerId="ADAL" clId="{099934ED-9149-46A2-8011-CD6CF9B64564}" dt="2025-01-22T10:04:40.042" v="532" actId="47"/>
        <pc:sldMkLst>
          <pc:docMk/>
          <pc:sldMk cId="133719724" sldId="2223"/>
        </pc:sldMkLst>
      </pc:sldChg>
      <pc:sldChg chg="modSp add del mod">
        <pc:chgData name="paul meaney" userId="8f3b41ac-413d-46e0-bc97-8181c95bcdc2" providerId="ADAL" clId="{099934ED-9149-46A2-8011-CD6CF9B64564}" dt="2025-01-22T10:03:43.120" v="508" actId="47"/>
        <pc:sldMkLst>
          <pc:docMk/>
          <pc:sldMk cId="941362120" sldId="2223"/>
        </pc:sldMkLst>
      </pc:sldChg>
      <pc:sldChg chg="modSp add mod">
        <pc:chgData name="paul meaney" userId="8f3b41ac-413d-46e0-bc97-8181c95bcdc2" providerId="ADAL" clId="{099934ED-9149-46A2-8011-CD6CF9B64564}" dt="2025-01-24T16:24:31.946" v="10731"/>
        <pc:sldMkLst>
          <pc:docMk/>
          <pc:sldMk cId="2596353983" sldId="2223"/>
        </pc:sldMkLst>
      </pc:sldChg>
      <pc:sldChg chg="add del">
        <pc:chgData name="paul meaney" userId="8f3b41ac-413d-46e0-bc97-8181c95bcdc2" providerId="ADAL" clId="{099934ED-9149-46A2-8011-CD6CF9B64564}" dt="2025-01-22T10:07:19.105" v="573" actId="47"/>
        <pc:sldMkLst>
          <pc:docMk/>
          <pc:sldMk cId="703621064" sldId="2224"/>
        </pc:sldMkLst>
      </pc:sldChg>
      <pc:sldChg chg="addSp delSp modSp new mod setBg">
        <pc:chgData name="paul meaney" userId="8f3b41ac-413d-46e0-bc97-8181c95bcdc2" providerId="ADAL" clId="{099934ED-9149-46A2-8011-CD6CF9B64564}" dt="2025-01-22T10:31:41.341" v="1313" actId="20577"/>
        <pc:sldMkLst>
          <pc:docMk/>
          <pc:sldMk cId="2144326843" sldId="2224"/>
        </pc:sldMkLst>
      </pc:sldChg>
      <pc:sldChg chg="addSp delSp modSp add mod">
        <pc:chgData name="paul meaney" userId="8f3b41ac-413d-46e0-bc97-8181c95bcdc2" providerId="ADAL" clId="{099934ED-9149-46A2-8011-CD6CF9B64564}" dt="2025-01-22T13:44:55.952" v="5489" actId="313"/>
        <pc:sldMkLst>
          <pc:docMk/>
          <pc:sldMk cId="2598221281" sldId="2225"/>
        </pc:sldMkLst>
      </pc:sldChg>
      <pc:sldChg chg="addSp delSp modSp add mod">
        <pc:chgData name="paul meaney" userId="8f3b41ac-413d-46e0-bc97-8181c95bcdc2" providerId="ADAL" clId="{099934ED-9149-46A2-8011-CD6CF9B64564}" dt="2025-01-22T10:51:15.535" v="1676"/>
        <pc:sldMkLst>
          <pc:docMk/>
          <pc:sldMk cId="3558668321" sldId="2226"/>
        </pc:sldMkLst>
      </pc:sldChg>
      <pc:sldChg chg="add del">
        <pc:chgData name="paul meaney" userId="8f3b41ac-413d-46e0-bc97-8181c95bcdc2" providerId="ADAL" clId="{099934ED-9149-46A2-8011-CD6CF9B64564}" dt="2025-01-22T10:50:16.473" v="1616" actId="47"/>
        <pc:sldMkLst>
          <pc:docMk/>
          <pc:sldMk cId="4231784290" sldId="2226"/>
        </pc:sldMkLst>
      </pc:sldChg>
      <pc:sldChg chg="modSp add mod ord">
        <pc:chgData name="paul meaney" userId="8f3b41ac-413d-46e0-bc97-8181c95bcdc2" providerId="ADAL" clId="{099934ED-9149-46A2-8011-CD6CF9B64564}" dt="2025-01-22T10:53:35.849" v="1896" actId="20577"/>
        <pc:sldMkLst>
          <pc:docMk/>
          <pc:sldMk cId="1294585880" sldId="2227"/>
        </pc:sldMkLst>
      </pc:sldChg>
      <pc:sldChg chg="modSp add mod">
        <pc:chgData name="paul meaney" userId="8f3b41ac-413d-46e0-bc97-8181c95bcdc2" providerId="ADAL" clId="{099934ED-9149-46A2-8011-CD6CF9B64564}" dt="2025-01-22T13:46:54.648" v="5529" actId="1076"/>
        <pc:sldMkLst>
          <pc:docMk/>
          <pc:sldMk cId="3117471053" sldId="2228"/>
        </pc:sldMkLst>
      </pc:sldChg>
      <pc:sldChg chg="add setBg">
        <pc:chgData name="paul meaney" userId="8f3b41ac-413d-46e0-bc97-8181c95bcdc2" providerId="ADAL" clId="{099934ED-9149-46A2-8011-CD6CF9B64564}" dt="2025-01-22T11:17:53.634" v="2246"/>
        <pc:sldMkLst>
          <pc:docMk/>
          <pc:sldMk cId="1556491364" sldId="2342"/>
        </pc:sldMkLst>
      </pc:sldChg>
      <pc:sldChg chg="modSp add mod setBg">
        <pc:chgData name="paul meaney" userId="8f3b41ac-413d-46e0-bc97-8181c95bcdc2" providerId="ADAL" clId="{099934ED-9149-46A2-8011-CD6CF9B64564}" dt="2025-01-22T11:29:10.444" v="3376" actId="20577"/>
        <pc:sldMkLst>
          <pc:docMk/>
          <pc:sldMk cId="1230903196" sldId="2343"/>
        </pc:sldMkLst>
      </pc:sldChg>
      <pc:sldChg chg="modSp add setBg">
        <pc:chgData name="paul meaney" userId="8f3b41ac-413d-46e0-bc97-8181c95bcdc2" providerId="ADAL" clId="{099934ED-9149-46A2-8011-CD6CF9B64564}" dt="2025-01-22T11:25:55.277" v="3017" actId="20577"/>
        <pc:sldMkLst>
          <pc:docMk/>
          <pc:sldMk cId="2305688611" sldId="2344"/>
        </pc:sldMkLst>
      </pc:sldChg>
      <pc:sldChg chg="modSp add mod">
        <pc:chgData name="paul meaney" userId="8f3b41ac-413d-46e0-bc97-8181c95bcdc2" providerId="ADAL" clId="{099934ED-9149-46A2-8011-CD6CF9B64564}" dt="2025-01-22T11:36:05.539" v="4173" actId="20577"/>
        <pc:sldMkLst>
          <pc:docMk/>
          <pc:sldMk cId="228572116" sldId="2345"/>
        </pc:sldMkLst>
      </pc:sldChg>
      <pc:sldChg chg="add setBg">
        <pc:chgData name="paul meaney" userId="8f3b41ac-413d-46e0-bc97-8181c95bcdc2" providerId="ADAL" clId="{099934ED-9149-46A2-8011-CD6CF9B64564}" dt="2025-01-22T11:17:53.634" v="2246"/>
        <pc:sldMkLst>
          <pc:docMk/>
          <pc:sldMk cId="2437990842" sldId="2346"/>
        </pc:sldMkLst>
      </pc:sldChg>
      <pc:sldChg chg="addSp delSp modSp add mod delAnim modAnim">
        <pc:chgData name="paul meaney" userId="8f3b41ac-413d-46e0-bc97-8181c95bcdc2" providerId="ADAL" clId="{099934ED-9149-46A2-8011-CD6CF9B64564}" dt="2025-01-24T15:50:02.239" v="8298" actId="20577"/>
        <pc:sldMkLst>
          <pc:docMk/>
          <pc:sldMk cId="459498761" sldId="2392"/>
        </pc:sldMkLst>
      </pc:sldChg>
      <pc:sldChg chg="add setBg">
        <pc:chgData name="paul meaney" userId="8f3b41ac-413d-46e0-bc97-8181c95bcdc2" providerId="ADAL" clId="{099934ED-9149-46A2-8011-CD6CF9B64564}" dt="2025-01-22T11:17:53.634" v="2246"/>
        <pc:sldMkLst>
          <pc:docMk/>
          <pc:sldMk cId="1735573666" sldId="2481"/>
        </pc:sldMkLst>
      </pc:sldChg>
      <pc:sldChg chg="add setBg">
        <pc:chgData name="paul meaney" userId="8f3b41ac-413d-46e0-bc97-8181c95bcdc2" providerId="ADAL" clId="{099934ED-9149-46A2-8011-CD6CF9B64564}" dt="2025-01-22T11:17:53.634" v="2246"/>
        <pc:sldMkLst>
          <pc:docMk/>
          <pc:sldMk cId="3227718250" sldId="2482"/>
        </pc:sldMkLst>
      </pc:sldChg>
      <pc:sldChg chg="addSp delSp modSp new mod setBg">
        <pc:chgData name="paul meaney" userId="8f3b41ac-413d-46e0-bc97-8181c95bcdc2" providerId="ADAL" clId="{099934ED-9149-46A2-8011-CD6CF9B64564}" dt="2025-01-22T11:25:33.557" v="2987" actId="114"/>
        <pc:sldMkLst>
          <pc:docMk/>
          <pc:sldMk cId="3422740659" sldId="2483"/>
        </pc:sldMkLst>
      </pc:sldChg>
      <pc:sldChg chg="addSp delSp modSp new mod setBg">
        <pc:chgData name="paul meaney" userId="8f3b41ac-413d-46e0-bc97-8181c95bcdc2" providerId="ADAL" clId="{099934ED-9149-46A2-8011-CD6CF9B64564}" dt="2025-01-22T11:35:19.755" v="4100" actId="114"/>
        <pc:sldMkLst>
          <pc:docMk/>
          <pc:sldMk cId="54575329" sldId="2484"/>
        </pc:sldMkLst>
      </pc:sldChg>
      <pc:sldChg chg="modSp add mod">
        <pc:chgData name="paul meaney" userId="8f3b41ac-413d-46e0-bc97-8181c95bcdc2" providerId="ADAL" clId="{099934ED-9149-46A2-8011-CD6CF9B64564}" dt="2025-01-22T11:34:46.667" v="4036" actId="20577"/>
        <pc:sldMkLst>
          <pc:docMk/>
          <pc:sldMk cId="822661059" sldId="2485"/>
        </pc:sldMkLst>
      </pc:sldChg>
      <pc:sldChg chg="addSp delSp modSp new del mod ord">
        <pc:chgData name="paul meaney" userId="8f3b41ac-413d-46e0-bc97-8181c95bcdc2" providerId="ADAL" clId="{099934ED-9149-46A2-8011-CD6CF9B64564}" dt="2025-01-24T09:49:48.546" v="6560" actId="2696"/>
        <pc:sldMkLst>
          <pc:docMk/>
          <pc:sldMk cId="261525050" sldId="2486"/>
        </pc:sldMkLst>
      </pc:sldChg>
      <pc:sldChg chg="add">
        <pc:chgData name="paul meaney" userId="8f3b41ac-413d-46e0-bc97-8181c95bcdc2" providerId="ADAL" clId="{099934ED-9149-46A2-8011-CD6CF9B64564}" dt="2025-01-24T09:50:01.987" v="6561"/>
        <pc:sldMkLst>
          <pc:docMk/>
          <pc:sldMk cId="2278379877" sldId="2486"/>
        </pc:sldMkLst>
      </pc:sldChg>
      <pc:sldChg chg="modSp add del mod">
        <pc:chgData name="paul meaney" userId="8f3b41ac-413d-46e0-bc97-8181c95bcdc2" providerId="ADAL" clId="{099934ED-9149-46A2-8011-CD6CF9B64564}" dt="2025-01-24T09:49:48.546" v="6560" actId="2696"/>
        <pc:sldMkLst>
          <pc:docMk/>
          <pc:sldMk cId="3217464544" sldId="2487"/>
        </pc:sldMkLst>
      </pc:sldChg>
      <pc:sldChg chg="add">
        <pc:chgData name="paul meaney" userId="8f3b41ac-413d-46e0-bc97-8181c95bcdc2" providerId="ADAL" clId="{099934ED-9149-46A2-8011-CD6CF9B64564}" dt="2025-01-24T09:50:01.987" v="6561"/>
        <pc:sldMkLst>
          <pc:docMk/>
          <pc:sldMk cId="3395721923" sldId="2487"/>
        </pc:sldMkLst>
      </pc:sldChg>
      <pc:sldChg chg="modSp add ord setBg">
        <pc:chgData name="paul meaney" userId="8f3b41ac-413d-46e0-bc97-8181c95bcdc2" providerId="ADAL" clId="{099934ED-9149-46A2-8011-CD6CF9B64564}" dt="2025-01-24T09:33:51.437" v="6007" actId="20577"/>
        <pc:sldMkLst>
          <pc:docMk/>
          <pc:sldMk cId="4207467546" sldId="2505"/>
        </pc:sldMkLst>
      </pc:sldChg>
      <pc:sldChg chg="add">
        <pc:chgData name="paul meaney" userId="8f3b41ac-413d-46e0-bc97-8181c95bcdc2" providerId="ADAL" clId="{099934ED-9149-46A2-8011-CD6CF9B64564}" dt="2025-01-24T16:36:00.235" v="11225"/>
        <pc:sldMkLst>
          <pc:docMk/>
          <pc:sldMk cId="774011865" sldId="2520"/>
        </pc:sldMkLst>
      </pc:sldChg>
      <pc:sldChg chg="add setBg">
        <pc:chgData name="paul meaney" userId="8f3b41ac-413d-46e0-bc97-8181c95bcdc2" providerId="ADAL" clId="{099934ED-9149-46A2-8011-CD6CF9B64564}" dt="2025-01-24T16:36:14.244" v="11226"/>
        <pc:sldMkLst>
          <pc:docMk/>
          <pc:sldMk cId="3929120040" sldId="2521"/>
        </pc:sldMkLst>
      </pc:sldChg>
      <pc:sldChg chg="delSp add del setBg delDesignElem">
        <pc:chgData name="paul meaney" userId="8f3b41ac-413d-46e0-bc97-8181c95bcdc2" providerId="ADAL" clId="{099934ED-9149-46A2-8011-CD6CF9B64564}" dt="2025-01-24T15:13:17.964" v="7325" actId="47"/>
        <pc:sldMkLst>
          <pc:docMk/>
          <pc:sldMk cId="3479803714" sldId="2522"/>
        </pc:sldMkLst>
      </pc:sldChg>
      <pc:sldChg chg="add setBg">
        <pc:chgData name="paul meaney" userId="8f3b41ac-413d-46e0-bc97-8181c95bcdc2" providerId="ADAL" clId="{099934ED-9149-46A2-8011-CD6CF9B64564}" dt="2025-01-24T16:36:39.779" v="11227"/>
        <pc:sldMkLst>
          <pc:docMk/>
          <pc:sldMk cId="2158207084" sldId="2535"/>
        </pc:sldMkLst>
      </pc:sldChg>
      <pc:sldChg chg="modSp add mod setBg">
        <pc:chgData name="paul meaney" userId="8f3b41ac-413d-46e0-bc97-8181c95bcdc2" providerId="ADAL" clId="{099934ED-9149-46A2-8011-CD6CF9B64564}" dt="2025-01-24T09:37:01.907" v="6250" actId="20577"/>
        <pc:sldMkLst>
          <pc:docMk/>
          <pc:sldMk cId="3551843979" sldId="2549"/>
        </pc:sldMkLst>
      </pc:sldChg>
      <pc:sldChg chg="add setBg">
        <pc:chgData name="paul meaney" userId="8f3b41ac-413d-46e0-bc97-8181c95bcdc2" providerId="ADAL" clId="{099934ED-9149-46A2-8011-CD6CF9B64564}" dt="2025-01-24T16:37:05.086" v="11228"/>
        <pc:sldMkLst>
          <pc:docMk/>
          <pc:sldMk cId="2947326535" sldId="2551"/>
        </pc:sldMkLst>
      </pc:sldChg>
      <pc:sldChg chg="add ord">
        <pc:chgData name="paul meaney" userId="8f3b41ac-413d-46e0-bc97-8181c95bcdc2" providerId="ADAL" clId="{099934ED-9149-46A2-8011-CD6CF9B64564}" dt="2025-01-24T09:29:29.854" v="5936"/>
        <pc:sldMkLst>
          <pc:docMk/>
          <pc:sldMk cId="1380714553" sldId="2555"/>
        </pc:sldMkLst>
      </pc:sldChg>
      <pc:sldChg chg="addSp delSp modSp add mod setBg delDesignElem">
        <pc:chgData name="paul meaney" userId="8f3b41ac-413d-46e0-bc97-8181c95bcdc2" providerId="ADAL" clId="{099934ED-9149-46A2-8011-CD6CF9B64564}" dt="2025-01-22T16:13:52.597" v="5573" actId="20577"/>
        <pc:sldMkLst>
          <pc:docMk/>
          <pc:sldMk cId="638675061" sldId="2579"/>
        </pc:sldMkLst>
      </pc:sldChg>
      <pc:sldChg chg="addSp delSp add del mod setBg addAnim modAnim delDesignElem">
        <pc:chgData name="paul meaney" userId="8f3b41ac-413d-46e0-bc97-8181c95bcdc2" providerId="ADAL" clId="{099934ED-9149-46A2-8011-CD6CF9B64564}" dt="2025-01-24T09:26:27.423" v="5776" actId="47"/>
        <pc:sldMkLst>
          <pc:docMk/>
          <pc:sldMk cId="2180890602" sldId="2580"/>
        </pc:sldMkLst>
      </pc:sldChg>
      <pc:sldChg chg="delSp add del setBg delDesignElem">
        <pc:chgData name="paul meaney" userId="8f3b41ac-413d-46e0-bc97-8181c95bcdc2" providerId="ADAL" clId="{099934ED-9149-46A2-8011-CD6CF9B64564}" dt="2025-01-24T09:26:28.976" v="5777" actId="47"/>
        <pc:sldMkLst>
          <pc:docMk/>
          <pc:sldMk cId="4141663432" sldId="2581"/>
        </pc:sldMkLst>
      </pc:sldChg>
      <pc:sldChg chg="delSp add del setBg delDesignElem">
        <pc:chgData name="paul meaney" userId="8f3b41ac-413d-46e0-bc97-8181c95bcdc2" providerId="ADAL" clId="{099934ED-9149-46A2-8011-CD6CF9B64564}" dt="2025-01-24T09:26:31.112" v="5779" actId="47"/>
        <pc:sldMkLst>
          <pc:docMk/>
          <pc:sldMk cId="826148024" sldId="2582"/>
        </pc:sldMkLst>
      </pc:sldChg>
      <pc:sldChg chg="add">
        <pc:chgData name="paul meaney" userId="8f3b41ac-413d-46e0-bc97-8181c95bcdc2" providerId="ADAL" clId="{099934ED-9149-46A2-8011-CD6CF9B64564}" dt="2025-01-22T11:49:12.282" v="4929"/>
        <pc:sldMkLst>
          <pc:docMk/>
          <pc:sldMk cId="297204616" sldId="2601"/>
        </pc:sldMkLst>
      </pc:sldChg>
      <pc:sldChg chg="modSp add mod ord setBg">
        <pc:chgData name="paul meaney" userId="8f3b41ac-413d-46e0-bc97-8181c95bcdc2" providerId="ADAL" clId="{099934ED-9149-46A2-8011-CD6CF9B64564}" dt="2025-01-24T09:50:30.973" v="6569" actId="20577"/>
        <pc:sldMkLst>
          <pc:docMk/>
          <pc:sldMk cId="2256728136" sldId="2612"/>
        </pc:sldMkLst>
      </pc:sldChg>
      <pc:sldChg chg="modSp add mod ord">
        <pc:chgData name="paul meaney" userId="8f3b41ac-413d-46e0-bc97-8181c95bcdc2" providerId="ADAL" clId="{099934ED-9149-46A2-8011-CD6CF9B64564}" dt="2025-01-24T09:28:42.418" v="5912" actId="20577"/>
        <pc:sldMkLst>
          <pc:docMk/>
          <pc:sldMk cId="1236604437" sldId="2613"/>
        </pc:sldMkLst>
      </pc:sldChg>
      <pc:sldChg chg="modSp add mod">
        <pc:chgData name="paul meaney" userId="8f3b41ac-413d-46e0-bc97-8181c95bcdc2" providerId="ADAL" clId="{099934ED-9149-46A2-8011-CD6CF9B64564}" dt="2025-01-24T09:37:23.827" v="6274" actId="20577"/>
        <pc:sldMkLst>
          <pc:docMk/>
          <pc:sldMk cId="2971155314" sldId="2614"/>
        </pc:sldMkLst>
      </pc:sldChg>
      <pc:sldChg chg="add del setBg">
        <pc:chgData name="paul meaney" userId="8f3b41ac-413d-46e0-bc97-8181c95bcdc2" providerId="ADAL" clId="{099934ED-9149-46A2-8011-CD6CF9B64564}" dt="2025-01-24T09:29:14.367" v="5933" actId="2696"/>
        <pc:sldMkLst>
          <pc:docMk/>
          <pc:sldMk cId="3340310423" sldId="2614"/>
        </pc:sldMkLst>
      </pc:sldChg>
      <pc:sldChg chg="add">
        <pc:chgData name="paul meaney" userId="8f3b41ac-413d-46e0-bc97-8181c95bcdc2" providerId="ADAL" clId="{099934ED-9149-46A2-8011-CD6CF9B64564}" dt="2025-01-24T09:29:22.967" v="5934"/>
        <pc:sldMkLst>
          <pc:docMk/>
          <pc:sldMk cId="3480892592" sldId="2615"/>
        </pc:sldMkLst>
      </pc:sldChg>
      <pc:sldChg chg="add del setBg">
        <pc:chgData name="paul meaney" userId="8f3b41ac-413d-46e0-bc97-8181c95bcdc2" providerId="ADAL" clId="{099934ED-9149-46A2-8011-CD6CF9B64564}" dt="2025-01-24T09:29:14.367" v="5933" actId="2696"/>
        <pc:sldMkLst>
          <pc:docMk/>
          <pc:sldMk cId="4238264794" sldId="2615"/>
        </pc:sldMkLst>
      </pc:sldChg>
      <pc:sldChg chg="add">
        <pc:chgData name="paul meaney" userId="8f3b41ac-413d-46e0-bc97-8181c95bcdc2" providerId="ADAL" clId="{099934ED-9149-46A2-8011-CD6CF9B64564}" dt="2025-01-24T09:29:22.967" v="5934"/>
        <pc:sldMkLst>
          <pc:docMk/>
          <pc:sldMk cId="1527785856" sldId="2616"/>
        </pc:sldMkLst>
      </pc:sldChg>
      <pc:sldChg chg="add del">
        <pc:chgData name="paul meaney" userId="8f3b41ac-413d-46e0-bc97-8181c95bcdc2" providerId="ADAL" clId="{099934ED-9149-46A2-8011-CD6CF9B64564}" dt="2025-01-24T09:29:14.367" v="5933" actId="2696"/>
        <pc:sldMkLst>
          <pc:docMk/>
          <pc:sldMk cId="2997318111" sldId="2616"/>
        </pc:sldMkLst>
      </pc:sldChg>
      <pc:sldChg chg="modSp add">
        <pc:chgData name="paul meaney" userId="8f3b41ac-413d-46e0-bc97-8181c95bcdc2" providerId="ADAL" clId="{099934ED-9149-46A2-8011-CD6CF9B64564}" dt="2025-01-24T16:25:42.554" v="10738"/>
        <pc:sldMkLst>
          <pc:docMk/>
          <pc:sldMk cId="56224804" sldId="2617"/>
        </pc:sldMkLst>
      </pc:sldChg>
      <pc:sldChg chg="add del">
        <pc:chgData name="paul meaney" userId="8f3b41ac-413d-46e0-bc97-8181c95bcdc2" providerId="ADAL" clId="{099934ED-9149-46A2-8011-CD6CF9B64564}" dt="2025-01-24T09:29:14.367" v="5933" actId="2696"/>
        <pc:sldMkLst>
          <pc:docMk/>
          <pc:sldMk cId="258518254" sldId="2617"/>
        </pc:sldMkLst>
      </pc:sldChg>
      <pc:sldChg chg="add del">
        <pc:chgData name="paul meaney" userId="8f3b41ac-413d-46e0-bc97-8181c95bcdc2" providerId="ADAL" clId="{099934ED-9149-46A2-8011-CD6CF9B64564}" dt="2025-01-24T09:29:14.367" v="5933" actId="2696"/>
        <pc:sldMkLst>
          <pc:docMk/>
          <pc:sldMk cId="260025805" sldId="2618"/>
        </pc:sldMkLst>
      </pc:sldChg>
      <pc:sldChg chg="add">
        <pc:chgData name="paul meaney" userId="8f3b41ac-413d-46e0-bc97-8181c95bcdc2" providerId="ADAL" clId="{099934ED-9149-46A2-8011-CD6CF9B64564}" dt="2025-01-24T09:29:22.967" v="5934"/>
        <pc:sldMkLst>
          <pc:docMk/>
          <pc:sldMk cId="497803469" sldId="2618"/>
        </pc:sldMkLst>
      </pc:sldChg>
      <pc:sldChg chg="add del">
        <pc:chgData name="paul meaney" userId="8f3b41ac-413d-46e0-bc97-8181c95bcdc2" providerId="ADAL" clId="{099934ED-9149-46A2-8011-CD6CF9B64564}" dt="2025-01-24T09:29:14.367" v="5933" actId="2696"/>
        <pc:sldMkLst>
          <pc:docMk/>
          <pc:sldMk cId="480920049" sldId="2620"/>
        </pc:sldMkLst>
      </pc:sldChg>
      <pc:sldChg chg="add">
        <pc:chgData name="paul meaney" userId="8f3b41ac-413d-46e0-bc97-8181c95bcdc2" providerId="ADAL" clId="{099934ED-9149-46A2-8011-CD6CF9B64564}" dt="2025-01-24T09:29:22.967" v="5934"/>
        <pc:sldMkLst>
          <pc:docMk/>
          <pc:sldMk cId="1484769322" sldId="2620"/>
        </pc:sldMkLst>
      </pc:sldChg>
      <pc:sldChg chg="add del setBg">
        <pc:chgData name="paul meaney" userId="8f3b41ac-413d-46e0-bc97-8181c95bcdc2" providerId="ADAL" clId="{099934ED-9149-46A2-8011-CD6CF9B64564}" dt="2025-01-24T09:26:32.186" v="5780" actId="47"/>
        <pc:sldMkLst>
          <pc:docMk/>
          <pc:sldMk cId="1321563858" sldId="2622"/>
        </pc:sldMkLst>
      </pc:sldChg>
      <pc:sldChg chg="add del">
        <pc:chgData name="paul meaney" userId="8f3b41ac-413d-46e0-bc97-8181c95bcdc2" providerId="ADAL" clId="{099934ED-9149-46A2-8011-CD6CF9B64564}" dt="2025-01-24T09:26:29.810" v="5778" actId="47"/>
        <pc:sldMkLst>
          <pc:docMk/>
          <pc:sldMk cId="3991604417" sldId="2623"/>
        </pc:sldMkLst>
      </pc:sldChg>
      <pc:sldChg chg="add del">
        <pc:chgData name="paul meaney" userId="8f3b41ac-413d-46e0-bc97-8181c95bcdc2" providerId="ADAL" clId="{099934ED-9149-46A2-8011-CD6CF9B64564}" dt="2025-01-24T09:29:14.367" v="5933" actId="2696"/>
        <pc:sldMkLst>
          <pc:docMk/>
          <pc:sldMk cId="2242935451" sldId="2624"/>
        </pc:sldMkLst>
      </pc:sldChg>
      <pc:sldChg chg="modSp add">
        <pc:chgData name="paul meaney" userId="8f3b41ac-413d-46e0-bc97-8181c95bcdc2" providerId="ADAL" clId="{099934ED-9149-46A2-8011-CD6CF9B64564}" dt="2025-01-24T16:25:52.386" v="10740"/>
        <pc:sldMkLst>
          <pc:docMk/>
          <pc:sldMk cId="3922262411" sldId="2624"/>
        </pc:sldMkLst>
      </pc:sldChg>
      <pc:sldChg chg="add ord setBg">
        <pc:chgData name="paul meaney" userId="8f3b41ac-413d-46e0-bc97-8181c95bcdc2" providerId="ADAL" clId="{099934ED-9149-46A2-8011-CD6CF9B64564}" dt="2025-01-24T09:39:42.706" v="6280"/>
        <pc:sldMkLst>
          <pc:docMk/>
          <pc:sldMk cId="2653175265" sldId="2625"/>
        </pc:sldMkLst>
      </pc:sldChg>
      <pc:sldChg chg="modSp add mod">
        <pc:chgData name="paul meaney" userId="8f3b41ac-413d-46e0-bc97-8181c95bcdc2" providerId="ADAL" clId="{099934ED-9149-46A2-8011-CD6CF9B64564}" dt="2025-01-24T09:50:44.539" v="6607" actId="5793"/>
        <pc:sldMkLst>
          <pc:docMk/>
          <pc:sldMk cId="1237477376" sldId="2626"/>
        </pc:sldMkLst>
      </pc:sldChg>
      <pc:sldChg chg="add del setBg">
        <pc:chgData name="paul meaney" userId="8f3b41ac-413d-46e0-bc97-8181c95bcdc2" providerId="ADAL" clId="{099934ED-9149-46A2-8011-CD6CF9B64564}" dt="2025-01-22T16:12:42.406" v="5531" actId="2696"/>
        <pc:sldMkLst>
          <pc:docMk/>
          <pc:sldMk cId="2402694202" sldId="2626"/>
        </pc:sldMkLst>
      </pc:sldChg>
      <pc:sldChg chg="modSp add del mod">
        <pc:chgData name="paul meaney" userId="8f3b41ac-413d-46e0-bc97-8181c95bcdc2" providerId="ADAL" clId="{099934ED-9149-46A2-8011-CD6CF9B64564}" dt="2025-01-22T16:12:42.406" v="5531" actId="2696"/>
        <pc:sldMkLst>
          <pc:docMk/>
          <pc:sldMk cId="3084089145" sldId="2627"/>
        </pc:sldMkLst>
      </pc:sldChg>
      <pc:sldChg chg="add del">
        <pc:chgData name="paul meaney" userId="8f3b41ac-413d-46e0-bc97-8181c95bcdc2" providerId="ADAL" clId="{099934ED-9149-46A2-8011-CD6CF9B64564}" dt="2025-01-24T09:37:41.628" v="6275" actId="2696"/>
        <pc:sldMkLst>
          <pc:docMk/>
          <pc:sldMk cId="3495931155" sldId="2627"/>
        </pc:sldMkLst>
      </pc:sldChg>
      <pc:sldChg chg="modSp add">
        <pc:chgData name="paul meaney" userId="8f3b41ac-413d-46e0-bc97-8181c95bcdc2" providerId="ADAL" clId="{099934ED-9149-46A2-8011-CD6CF9B64564}" dt="2025-01-24T16:25:05.536" v="10733"/>
        <pc:sldMkLst>
          <pc:docMk/>
          <pc:sldMk cId="4007282247" sldId="2627"/>
        </pc:sldMkLst>
      </pc:sldChg>
      <pc:sldChg chg="add del">
        <pc:chgData name="paul meaney" userId="8f3b41ac-413d-46e0-bc97-8181c95bcdc2" providerId="ADAL" clId="{099934ED-9149-46A2-8011-CD6CF9B64564}" dt="2025-01-22T16:12:42.406" v="5531" actId="2696"/>
        <pc:sldMkLst>
          <pc:docMk/>
          <pc:sldMk cId="1805339293" sldId="2628"/>
        </pc:sldMkLst>
      </pc:sldChg>
      <pc:sldChg chg="add del">
        <pc:chgData name="paul meaney" userId="8f3b41ac-413d-46e0-bc97-8181c95bcdc2" providerId="ADAL" clId="{099934ED-9149-46A2-8011-CD6CF9B64564}" dt="2025-01-24T09:37:41.628" v="6275" actId="2696"/>
        <pc:sldMkLst>
          <pc:docMk/>
          <pc:sldMk cId="2083439933" sldId="2628"/>
        </pc:sldMkLst>
      </pc:sldChg>
      <pc:sldChg chg="add">
        <pc:chgData name="paul meaney" userId="8f3b41ac-413d-46e0-bc97-8181c95bcdc2" providerId="ADAL" clId="{099934ED-9149-46A2-8011-CD6CF9B64564}" dt="2025-01-24T09:37:50.919" v="6276"/>
        <pc:sldMkLst>
          <pc:docMk/>
          <pc:sldMk cId="3710107928" sldId="2628"/>
        </pc:sldMkLst>
      </pc:sldChg>
      <pc:sldChg chg="modSp add">
        <pc:chgData name="paul meaney" userId="8f3b41ac-413d-46e0-bc97-8181c95bcdc2" providerId="ADAL" clId="{099934ED-9149-46A2-8011-CD6CF9B64564}" dt="2025-01-24T09:38:01.302" v="6278" actId="114"/>
        <pc:sldMkLst>
          <pc:docMk/>
          <pc:sldMk cId="674849738" sldId="2631"/>
        </pc:sldMkLst>
      </pc:sldChg>
      <pc:sldChg chg="add del">
        <pc:chgData name="paul meaney" userId="8f3b41ac-413d-46e0-bc97-8181c95bcdc2" providerId="ADAL" clId="{099934ED-9149-46A2-8011-CD6CF9B64564}" dt="2025-01-22T16:12:42.406" v="5531" actId="2696"/>
        <pc:sldMkLst>
          <pc:docMk/>
          <pc:sldMk cId="2392184230" sldId="2631"/>
        </pc:sldMkLst>
      </pc:sldChg>
      <pc:sldChg chg="add del">
        <pc:chgData name="paul meaney" userId="8f3b41ac-413d-46e0-bc97-8181c95bcdc2" providerId="ADAL" clId="{099934ED-9149-46A2-8011-CD6CF9B64564}" dt="2025-01-24T09:37:41.628" v="6275" actId="2696"/>
        <pc:sldMkLst>
          <pc:docMk/>
          <pc:sldMk cId="2911160147" sldId="2631"/>
        </pc:sldMkLst>
      </pc:sldChg>
      <pc:sldChg chg="modSp add del mod">
        <pc:chgData name="paul meaney" userId="8f3b41ac-413d-46e0-bc97-8181c95bcdc2" providerId="ADAL" clId="{099934ED-9149-46A2-8011-CD6CF9B64564}" dt="2025-01-22T16:12:42.406" v="5531" actId="2696"/>
        <pc:sldMkLst>
          <pc:docMk/>
          <pc:sldMk cId="1096224563" sldId="2632"/>
        </pc:sldMkLst>
      </pc:sldChg>
      <pc:sldChg chg="add del">
        <pc:chgData name="paul meaney" userId="8f3b41ac-413d-46e0-bc97-8181c95bcdc2" providerId="ADAL" clId="{099934ED-9149-46A2-8011-CD6CF9B64564}" dt="2025-01-24T09:37:41.628" v="6275" actId="2696"/>
        <pc:sldMkLst>
          <pc:docMk/>
          <pc:sldMk cId="1851429692" sldId="2632"/>
        </pc:sldMkLst>
      </pc:sldChg>
      <pc:sldChg chg="modSp add">
        <pc:chgData name="paul meaney" userId="8f3b41ac-413d-46e0-bc97-8181c95bcdc2" providerId="ADAL" clId="{099934ED-9149-46A2-8011-CD6CF9B64564}" dt="2025-01-24T16:25:18.706" v="10735"/>
        <pc:sldMkLst>
          <pc:docMk/>
          <pc:sldMk cId="2051805655" sldId="2632"/>
        </pc:sldMkLst>
      </pc:sldChg>
      <pc:sldChg chg="add del">
        <pc:chgData name="paul meaney" userId="8f3b41ac-413d-46e0-bc97-8181c95bcdc2" providerId="ADAL" clId="{099934ED-9149-46A2-8011-CD6CF9B64564}" dt="2025-01-22T16:12:42.406" v="5531" actId="2696"/>
        <pc:sldMkLst>
          <pc:docMk/>
          <pc:sldMk cId="420405248" sldId="2633"/>
        </pc:sldMkLst>
      </pc:sldChg>
      <pc:sldChg chg="add del">
        <pc:chgData name="paul meaney" userId="8f3b41ac-413d-46e0-bc97-8181c95bcdc2" providerId="ADAL" clId="{099934ED-9149-46A2-8011-CD6CF9B64564}" dt="2025-01-24T09:37:41.628" v="6275" actId="2696"/>
        <pc:sldMkLst>
          <pc:docMk/>
          <pc:sldMk cId="1037863438" sldId="2633"/>
        </pc:sldMkLst>
      </pc:sldChg>
      <pc:sldChg chg="add">
        <pc:chgData name="paul meaney" userId="8f3b41ac-413d-46e0-bc97-8181c95bcdc2" providerId="ADAL" clId="{099934ED-9149-46A2-8011-CD6CF9B64564}" dt="2025-01-24T09:37:50.919" v="6276"/>
        <pc:sldMkLst>
          <pc:docMk/>
          <pc:sldMk cId="3235544604" sldId="2633"/>
        </pc:sldMkLst>
      </pc:sldChg>
      <pc:sldChg chg="add setBg">
        <pc:chgData name="paul meaney" userId="8f3b41ac-413d-46e0-bc97-8181c95bcdc2" providerId="ADAL" clId="{099934ED-9149-46A2-8011-CD6CF9B64564}" dt="2025-01-24T16:36:14.244" v="11226"/>
        <pc:sldMkLst>
          <pc:docMk/>
          <pc:sldMk cId="926668380" sldId="2634"/>
        </pc:sldMkLst>
      </pc:sldChg>
      <pc:sldChg chg="add">
        <pc:chgData name="paul meaney" userId="8f3b41ac-413d-46e0-bc97-8181c95bcdc2" providerId="ADAL" clId="{099934ED-9149-46A2-8011-CD6CF9B64564}" dt="2025-01-22T16:12:48.442" v="5532"/>
        <pc:sldMkLst>
          <pc:docMk/>
          <pc:sldMk cId="1213094788" sldId="2640"/>
        </pc:sldMkLst>
      </pc:sldChg>
      <pc:sldChg chg="add del setBg">
        <pc:chgData name="paul meaney" userId="8f3b41ac-413d-46e0-bc97-8181c95bcdc2" providerId="ADAL" clId="{099934ED-9149-46A2-8011-CD6CF9B64564}" dt="2025-01-22T16:12:42.406" v="5531" actId="2696"/>
        <pc:sldMkLst>
          <pc:docMk/>
          <pc:sldMk cId="3113471477" sldId="2640"/>
        </pc:sldMkLst>
      </pc:sldChg>
      <pc:sldChg chg="add del">
        <pc:chgData name="paul meaney" userId="8f3b41ac-413d-46e0-bc97-8181c95bcdc2" providerId="ADAL" clId="{099934ED-9149-46A2-8011-CD6CF9B64564}" dt="2025-01-24T09:37:41.628" v="6275" actId="2696"/>
        <pc:sldMkLst>
          <pc:docMk/>
          <pc:sldMk cId="478108139" sldId="2641"/>
        </pc:sldMkLst>
      </pc:sldChg>
      <pc:sldChg chg="add">
        <pc:chgData name="paul meaney" userId="8f3b41ac-413d-46e0-bc97-8181c95bcdc2" providerId="ADAL" clId="{099934ED-9149-46A2-8011-CD6CF9B64564}" dt="2025-01-24T09:37:50.919" v="6276"/>
        <pc:sldMkLst>
          <pc:docMk/>
          <pc:sldMk cId="3714936773" sldId="2641"/>
        </pc:sldMkLst>
      </pc:sldChg>
      <pc:sldChg chg="add del">
        <pc:chgData name="paul meaney" userId="8f3b41ac-413d-46e0-bc97-8181c95bcdc2" providerId="ADAL" clId="{099934ED-9149-46A2-8011-CD6CF9B64564}" dt="2025-01-22T16:12:42.406" v="5531" actId="2696"/>
        <pc:sldMkLst>
          <pc:docMk/>
          <pc:sldMk cId="4070000295" sldId="2641"/>
        </pc:sldMkLst>
      </pc:sldChg>
      <pc:sldChg chg="addSp delSp modSp new mod setBg">
        <pc:chgData name="paul meaney" userId="8f3b41ac-413d-46e0-bc97-8181c95bcdc2" providerId="ADAL" clId="{099934ED-9149-46A2-8011-CD6CF9B64564}" dt="2025-01-22T13:46:10.665" v="5508" actId="33524"/>
        <pc:sldMkLst>
          <pc:docMk/>
          <pc:sldMk cId="122008874" sldId="2642"/>
        </pc:sldMkLst>
      </pc:sldChg>
      <pc:sldChg chg="modSp add mod">
        <pc:chgData name="paul meaney" userId="8f3b41ac-413d-46e0-bc97-8181c95bcdc2" providerId="ADAL" clId="{099934ED-9149-46A2-8011-CD6CF9B64564}" dt="2025-01-22T13:46:24.568" v="5516" actId="14100"/>
        <pc:sldMkLst>
          <pc:docMk/>
          <pc:sldMk cId="1806404972" sldId="2643"/>
        </pc:sldMkLst>
      </pc:sldChg>
      <pc:sldChg chg="add del">
        <pc:chgData name="paul meaney" userId="8f3b41ac-413d-46e0-bc97-8181c95bcdc2" providerId="ADAL" clId="{099934ED-9149-46A2-8011-CD6CF9B64564}" dt="2025-01-22T16:14:44.226" v="5636" actId="47"/>
        <pc:sldMkLst>
          <pc:docMk/>
          <pc:sldMk cId="3636394704" sldId="2644"/>
        </pc:sldMkLst>
      </pc:sldChg>
      <pc:sldChg chg="modSp add del mod">
        <pc:chgData name="paul meaney" userId="8f3b41ac-413d-46e0-bc97-8181c95bcdc2" providerId="ADAL" clId="{099934ED-9149-46A2-8011-CD6CF9B64564}" dt="2025-01-24T09:26:00.025" v="5775" actId="47"/>
        <pc:sldMkLst>
          <pc:docMk/>
          <pc:sldMk cId="274108578" sldId="2645"/>
        </pc:sldMkLst>
      </pc:sldChg>
      <pc:sldChg chg="addSp delSp modSp new mod setBg">
        <pc:chgData name="paul meaney" userId="8f3b41ac-413d-46e0-bc97-8181c95bcdc2" providerId="ADAL" clId="{099934ED-9149-46A2-8011-CD6CF9B64564}" dt="2025-01-24T15:13:05.231" v="7324" actId="114"/>
        <pc:sldMkLst>
          <pc:docMk/>
          <pc:sldMk cId="2146543943" sldId="2646"/>
        </pc:sldMkLst>
      </pc:sldChg>
      <pc:sldChg chg="addSp delSp modSp new mod ord setBg">
        <pc:chgData name="paul meaney" userId="8f3b41ac-413d-46e0-bc97-8181c95bcdc2" providerId="ADAL" clId="{099934ED-9149-46A2-8011-CD6CF9B64564}" dt="2025-01-24T15:21:53.998" v="7770" actId="114"/>
        <pc:sldMkLst>
          <pc:docMk/>
          <pc:sldMk cId="689921734" sldId="2647"/>
        </pc:sldMkLst>
      </pc:sldChg>
      <pc:sldChg chg="addSp delSp modSp new mod ord setBg">
        <pc:chgData name="paul meaney" userId="8f3b41ac-413d-46e0-bc97-8181c95bcdc2" providerId="ADAL" clId="{099934ED-9149-46A2-8011-CD6CF9B64564}" dt="2025-01-24T16:32:24.216" v="11222"/>
        <pc:sldMkLst>
          <pc:docMk/>
          <pc:sldMk cId="2936302994" sldId="2648"/>
        </pc:sldMkLst>
      </pc:sldChg>
      <pc:sldChg chg="modSp new mod">
        <pc:chgData name="paul meaney" userId="8f3b41ac-413d-46e0-bc97-8181c95bcdc2" providerId="ADAL" clId="{099934ED-9149-46A2-8011-CD6CF9B64564}" dt="2025-01-22T16:18:32.862" v="5772" actId="20577"/>
        <pc:sldMkLst>
          <pc:docMk/>
          <pc:sldMk cId="4185243743" sldId="2649"/>
        </pc:sldMkLst>
      </pc:sldChg>
      <pc:sldChg chg="modSp new mod ord">
        <pc:chgData name="paul meaney" userId="8f3b41ac-413d-46e0-bc97-8181c95bcdc2" providerId="ADAL" clId="{099934ED-9149-46A2-8011-CD6CF9B64564}" dt="2025-01-24T09:29:42.614" v="5940"/>
        <pc:sldMkLst>
          <pc:docMk/>
          <pc:sldMk cId="3518990008" sldId="2650"/>
        </pc:sldMkLst>
      </pc:sldChg>
      <pc:sldChg chg="modSp add mod ord">
        <pc:chgData name="paul meaney" userId="8f3b41ac-413d-46e0-bc97-8181c95bcdc2" providerId="ADAL" clId="{099934ED-9149-46A2-8011-CD6CF9B64564}" dt="2025-01-24T09:27:17.585" v="5861"/>
        <pc:sldMkLst>
          <pc:docMk/>
          <pc:sldMk cId="1003527767" sldId="2651"/>
        </pc:sldMkLst>
      </pc:sldChg>
      <pc:sldChg chg="addSp delSp modSp new mod setBg">
        <pc:chgData name="paul meaney" userId="8f3b41ac-413d-46e0-bc97-8181c95bcdc2" providerId="ADAL" clId="{099934ED-9149-46A2-8011-CD6CF9B64564}" dt="2025-01-24T09:35:01.875" v="6168" actId="114"/>
        <pc:sldMkLst>
          <pc:docMk/>
          <pc:sldMk cId="2963664048" sldId="2652"/>
        </pc:sldMkLst>
      </pc:sldChg>
      <pc:sldChg chg="modSp add mod">
        <pc:chgData name="paul meaney" userId="8f3b41ac-413d-46e0-bc97-8181c95bcdc2" providerId="ADAL" clId="{099934ED-9149-46A2-8011-CD6CF9B64564}" dt="2025-01-24T16:34:35.785" v="11223" actId="20577"/>
        <pc:sldMkLst>
          <pc:docMk/>
          <pc:sldMk cId="3202992336" sldId="2653"/>
        </pc:sldMkLst>
      </pc:sldChg>
      <pc:sldChg chg="modSp add mod">
        <pc:chgData name="paul meaney" userId="8f3b41ac-413d-46e0-bc97-8181c95bcdc2" providerId="ADAL" clId="{099934ED-9149-46A2-8011-CD6CF9B64564}" dt="2025-01-24T16:32:21.089" v="11220"/>
        <pc:sldMkLst>
          <pc:docMk/>
          <pc:sldMk cId="3643416202" sldId="2654"/>
        </pc:sldMkLst>
      </pc:sldChg>
      <pc:sldChg chg="modSp add mod">
        <pc:chgData name="paul meaney" userId="8f3b41ac-413d-46e0-bc97-8181c95bcdc2" providerId="ADAL" clId="{099934ED-9149-46A2-8011-CD6CF9B64564}" dt="2025-01-24T09:44:54.934" v="6375" actId="20577"/>
        <pc:sldMkLst>
          <pc:docMk/>
          <pc:sldMk cId="2626085960" sldId="2655"/>
        </pc:sldMkLst>
      </pc:sldChg>
      <pc:sldChg chg="add del ord">
        <pc:chgData name="paul meaney" userId="8f3b41ac-413d-46e0-bc97-8181c95bcdc2" providerId="ADAL" clId="{099934ED-9149-46A2-8011-CD6CF9B64564}" dt="2025-01-24T16:34:43.740" v="11224" actId="47"/>
        <pc:sldMkLst>
          <pc:docMk/>
          <pc:sldMk cId="223186778" sldId="2656"/>
        </pc:sldMkLst>
      </pc:sldChg>
      <pc:sldChg chg="modSp add mod">
        <pc:chgData name="paul meaney" userId="8f3b41ac-413d-46e0-bc97-8181c95bcdc2" providerId="ADAL" clId="{099934ED-9149-46A2-8011-CD6CF9B64564}" dt="2025-01-24T09:48:14.882" v="6538" actId="20577"/>
        <pc:sldMkLst>
          <pc:docMk/>
          <pc:sldMk cId="55171594" sldId="2657"/>
        </pc:sldMkLst>
      </pc:sldChg>
      <pc:sldChg chg="modSp add mod">
        <pc:chgData name="paul meaney" userId="8f3b41ac-413d-46e0-bc97-8181c95bcdc2" providerId="ADAL" clId="{099934ED-9149-46A2-8011-CD6CF9B64564}" dt="2025-01-24T09:48:24.642" v="6559" actId="20577"/>
        <pc:sldMkLst>
          <pc:docMk/>
          <pc:sldMk cId="4042867992" sldId="2658"/>
        </pc:sldMkLst>
      </pc:sldChg>
      <pc:sldChg chg="modSp new del mod">
        <pc:chgData name="paul meaney" userId="8f3b41ac-413d-46e0-bc97-8181c95bcdc2" providerId="ADAL" clId="{099934ED-9149-46A2-8011-CD6CF9B64564}" dt="2025-01-24T09:51:04.585" v="6613" actId="47"/>
        <pc:sldMkLst>
          <pc:docMk/>
          <pc:sldMk cId="2382013080" sldId="2659"/>
        </pc:sldMkLst>
      </pc:sldChg>
      <pc:sldChg chg="add setBg">
        <pc:chgData name="paul meaney" userId="8f3b41ac-413d-46e0-bc97-8181c95bcdc2" providerId="ADAL" clId="{099934ED-9149-46A2-8011-CD6CF9B64564}" dt="2025-01-24T15:12:55.144" v="7314"/>
        <pc:sldMkLst>
          <pc:docMk/>
          <pc:sldMk cId="1603148244" sldId="2686"/>
        </pc:sldMkLst>
      </pc:sldChg>
      <pc:sldChg chg="add del setBg">
        <pc:chgData name="paul meaney" userId="8f3b41ac-413d-46e0-bc97-8181c95bcdc2" providerId="ADAL" clId="{099934ED-9149-46A2-8011-CD6CF9B64564}" dt="2025-01-24T15:13:40.876" v="7326" actId="47"/>
        <pc:sldMkLst>
          <pc:docMk/>
          <pc:sldMk cId="1317406650" sldId="2690"/>
        </pc:sldMkLst>
      </pc:sldChg>
      <pc:sldChg chg="modSp add mod setBg">
        <pc:chgData name="paul meaney" userId="8f3b41ac-413d-46e0-bc97-8181c95bcdc2" providerId="ADAL" clId="{099934ED-9149-46A2-8011-CD6CF9B64564}" dt="2025-01-24T15:13:59.167" v="7359" actId="20577"/>
        <pc:sldMkLst>
          <pc:docMk/>
          <pc:sldMk cId="3721244663" sldId="2691"/>
        </pc:sldMkLst>
      </pc:sldChg>
      <pc:sldChg chg="modSp add mod">
        <pc:chgData name="paul meaney" userId="8f3b41ac-413d-46e0-bc97-8181c95bcdc2" providerId="ADAL" clId="{099934ED-9149-46A2-8011-CD6CF9B64564}" dt="2025-01-24T15:14:46.467" v="7368" actId="1076"/>
        <pc:sldMkLst>
          <pc:docMk/>
          <pc:sldMk cId="1566184052" sldId="2692"/>
        </pc:sldMkLst>
      </pc:sldChg>
      <pc:sldChg chg="modSp add mod setBg">
        <pc:chgData name="paul meaney" userId="8f3b41ac-413d-46e0-bc97-8181c95bcdc2" providerId="ADAL" clId="{099934ED-9149-46A2-8011-CD6CF9B64564}" dt="2025-01-24T15:15:22.831" v="7376" actId="20577"/>
        <pc:sldMkLst>
          <pc:docMk/>
          <pc:sldMk cId="2713027587" sldId="2693"/>
        </pc:sldMkLst>
      </pc:sldChg>
      <pc:sldChg chg="modSp add mod">
        <pc:chgData name="paul meaney" userId="8f3b41ac-413d-46e0-bc97-8181c95bcdc2" providerId="ADAL" clId="{099934ED-9149-46A2-8011-CD6CF9B64564}" dt="2025-01-24T15:15:30.950" v="7384" actId="20577"/>
        <pc:sldMkLst>
          <pc:docMk/>
          <pc:sldMk cId="702669640" sldId="2699"/>
        </pc:sldMkLst>
      </pc:sldChg>
      <pc:sldChg chg="add del setBg">
        <pc:chgData name="paul meaney" userId="8f3b41ac-413d-46e0-bc97-8181c95bcdc2" providerId="ADAL" clId="{099934ED-9149-46A2-8011-CD6CF9B64564}" dt="2025-01-24T15:15:41.174" v="7386" actId="47"/>
        <pc:sldMkLst>
          <pc:docMk/>
          <pc:sldMk cId="84361603" sldId="2700"/>
        </pc:sldMkLst>
      </pc:sldChg>
      <pc:sldChg chg="add del setBg">
        <pc:chgData name="paul meaney" userId="8f3b41ac-413d-46e0-bc97-8181c95bcdc2" providerId="ADAL" clId="{099934ED-9149-46A2-8011-CD6CF9B64564}" dt="2025-01-24T15:15:42.583" v="7387" actId="47"/>
        <pc:sldMkLst>
          <pc:docMk/>
          <pc:sldMk cId="1862576902" sldId="2723"/>
        </pc:sldMkLst>
      </pc:sldChg>
      <pc:sldChg chg="modSp add mod">
        <pc:chgData name="paul meaney" userId="8f3b41ac-413d-46e0-bc97-8181c95bcdc2" providerId="ADAL" clId="{099934ED-9149-46A2-8011-CD6CF9B64564}" dt="2025-01-24T15:15:51.950" v="7401" actId="20577"/>
        <pc:sldMkLst>
          <pc:docMk/>
          <pc:sldMk cId="3104756903" sldId="2724"/>
        </pc:sldMkLst>
      </pc:sldChg>
      <pc:sldChg chg="add setBg">
        <pc:chgData name="paul meaney" userId="8f3b41ac-413d-46e0-bc97-8181c95bcdc2" providerId="ADAL" clId="{099934ED-9149-46A2-8011-CD6CF9B64564}" dt="2025-01-24T15:12:55.144" v="7314"/>
        <pc:sldMkLst>
          <pc:docMk/>
          <pc:sldMk cId="300062859" sldId="2726"/>
        </pc:sldMkLst>
      </pc:sldChg>
      <pc:sldChg chg="addSp delSp modSp new mod">
        <pc:chgData name="paul meaney" userId="8f3b41ac-413d-46e0-bc97-8181c95bcdc2" providerId="ADAL" clId="{099934ED-9149-46A2-8011-CD6CF9B64564}" dt="2025-01-24T16:26:03.466" v="10741"/>
        <pc:sldMkLst>
          <pc:docMk/>
          <pc:sldMk cId="3344544952" sldId="2727"/>
        </pc:sldMkLst>
      </pc:sldChg>
      <pc:sldChg chg="add del setBg">
        <pc:chgData name="paul meaney" userId="8f3b41ac-413d-46e0-bc97-8181c95bcdc2" providerId="ADAL" clId="{099934ED-9149-46A2-8011-CD6CF9B64564}" dt="2025-01-24T15:15:39.657" v="7385" actId="47"/>
        <pc:sldMkLst>
          <pc:docMk/>
          <pc:sldMk cId="3862760377" sldId="2727"/>
        </pc:sldMkLst>
      </pc:sldChg>
      <pc:sldChg chg="addSp delSp modSp new mod setBg">
        <pc:chgData name="paul meaney" userId="8f3b41ac-413d-46e0-bc97-8181c95bcdc2" providerId="ADAL" clId="{099934ED-9149-46A2-8011-CD6CF9B64564}" dt="2025-01-24T16:29:50.322" v="10854" actId="114"/>
        <pc:sldMkLst>
          <pc:docMk/>
          <pc:sldMk cId="2917518709" sldId="2728"/>
        </pc:sldMkLst>
      </pc:sldChg>
      <pc:sldChg chg="addSp delSp modSp new mod setBg">
        <pc:chgData name="paul meaney" userId="8f3b41ac-413d-46e0-bc97-8181c95bcdc2" providerId="ADAL" clId="{099934ED-9149-46A2-8011-CD6CF9B64564}" dt="2025-01-24T16:27:18.089" v="10809" actId="20577"/>
        <pc:sldMkLst>
          <pc:docMk/>
          <pc:sldMk cId="439320069" sldId="2729"/>
        </pc:sldMkLst>
      </pc:sldChg>
      <pc:sldChg chg="addSp delSp modSp new mod">
        <pc:chgData name="paul meaney" userId="8f3b41ac-413d-46e0-bc97-8181c95bcdc2" providerId="ADAL" clId="{099934ED-9149-46A2-8011-CD6CF9B64564}" dt="2025-01-24T16:26:44.712" v="10801" actId="20577"/>
        <pc:sldMkLst>
          <pc:docMk/>
          <pc:sldMk cId="3409667855" sldId="2730"/>
        </pc:sldMkLst>
      </pc:sldChg>
    </pc:docChg>
  </pc:docChgLst>
  <pc:docChgLst>
    <pc:chgData name="paul meaney" userId="8f3b41ac-413d-46e0-bc97-8181c95bcdc2" providerId="ADAL" clId="{A36B0B0E-A647-4EE6-BFF9-E0D58E66DA14}"/>
    <pc:docChg chg="modSld">
      <pc:chgData name="paul meaney" userId="8f3b41ac-413d-46e0-bc97-8181c95bcdc2" providerId="ADAL" clId="{A36B0B0E-A647-4EE6-BFF9-E0D58E66DA14}" dt="2025-03-19T14:59:59.310" v="10"/>
      <pc:docMkLst>
        <pc:docMk/>
      </pc:docMkLst>
      <pc:sldChg chg="modSp mod">
        <pc:chgData name="paul meaney" userId="8f3b41ac-413d-46e0-bc97-8181c95bcdc2" providerId="ADAL" clId="{A36B0B0E-A647-4EE6-BFF9-E0D58E66DA14}" dt="2025-03-17T09:35:12.581" v="3" actId="14100"/>
        <pc:sldMkLst>
          <pc:docMk/>
          <pc:sldMk cId="914049084" sldId="1492"/>
        </pc:sldMkLst>
      </pc:sldChg>
      <pc:sldChg chg="modSp">
        <pc:chgData name="paul meaney" userId="8f3b41ac-413d-46e0-bc97-8181c95bcdc2" providerId="ADAL" clId="{A36B0B0E-A647-4EE6-BFF9-E0D58E66DA14}" dt="2025-03-19T14:59:31.370" v="7"/>
        <pc:sldMkLst>
          <pc:docMk/>
          <pc:sldMk cId="3473333545" sldId="2179"/>
        </pc:sldMkLst>
      </pc:sldChg>
      <pc:sldChg chg="modSp">
        <pc:chgData name="paul meaney" userId="8f3b41ac-413d-46e0-bc97-8181c95bcdc2" providerId="ADAL" clId="{A36B0B0E-A647-4EE6-BFF9-E0D58E66DA14}" dt="2025-03-19T14:59:59.310" v="10"/>
        <pc:sldMkLst>
          <pc:docMk/>
          <pc:sldMk cId="1738629144" sldId="2219"/>
        </pc:sldMkLst>
      </pc:sldChg>
      <pc:sldChg chg="modSp">
        <pc:chgData name="paul meaney" userId="8f3b41ac-413d-46e0-bc97-8181c95bcdc2" providerId="ADAL" clId="{A36B0B0E-A647-4EE6-BFF9-E0D58E66DA14}" dt="2025-03-19T14:59:50.842" v="9"/>
        <pc:sldMkLst>
          <pc:docMk/>
          <pc:sldMk cId="231642469" sldId="3008"/>
        </pc:sldMkLst>
      </pc:sldChg>
    </pc:docChg>
  </pc:docChgLst>
  <pc:docChgLst>
    <pc:chgData name="paul meaney" userId="8f3b41ac-413d-46e0-bc97-8181c95bcdc2" providerId="ADAL" clId="{09D5F9CF-0EEC-4526-ADCB-61DD2DD24515}"/>
    <pc:docChg chg="custSel modSld">
      <pc:chgData name="paul meaney" userId="8f3b41ac-413d-46e0-bc97-8181c95bcdc2" providerId="ADAL" clId="{09D5F9CF-0EEC-4526-ADCB-61DD2DD24515}" dt="2024-06-06T10:28:23.918" v="0" actId="313"/>
      <pc:docMkLst>
        <pc:docMk/>
      </pc:docMkLst>
      <pc:sldChg chg="modSp mod">
        <pc:chgData name="paul meaney" userId="8f3b41ac-413d-46e0-bc97-8181c95bcdc2" providerId="ADAL" clId="{09D5F9CF-0EEC-4526-ADCB-61DD2DD24515}" dt="2024-06-06T10:28:23.918" v="0" actId="313"/>
        <pc:sldMkLst>
          <pc:docMk/>
          <pc:sldMk cId="2903039538" sldId="1668"/>
        </pc:sldMkLst>
      </pc:sldChg>
    </pc:docChg>
  </pc:docChgLst>
  <pc:docChgLst>
    <pc:chgData name="paul meaney" userId="8f3b41ac-413d-46e0-bc97-8181c95bcdc2" providerId="ADAL" clId="{D28FBAE7-94E1-4578-A1B6-F5BAF6C34FF0}"/>
    <pc:docChg chg="undo redo custSel addSld delSld modSld sldOrd delSection modSection">
      <pc:chgData name="paul meaney" userId="8f3b41ac-413d-46e0-bc97-8181c95bcdc2" providerId="ADAL" clId="{D28FBAE7-94E1-4578-A1B6-F5BAF6C34FF0}" dt="2025-02-25T14:18:11.419" v="9046"/>
      <pc:docMkLst>
        <pc:docMk/>
      </pc:docMkLst>
      <pc:sldChg chg="modSp">
        <pc:chgData name="paul meaney" userId="8f3b41ac-413d-46e0-bc97-8181c95bcdc2" providerId="ADAL" clId="{D28FBAE7-94E1-4578-A1B6-F5BAF6C34FF0}" dt="2025-02-24T13:51:23.197" v="5821" actId="20577"/>
        <pc:sldMkLst>
          <pc:docMk/>
          <pc:sldMk cId="1160443717" sldId="474"/>
        </pc:sldMkLst>
      </pc:sldChg>
      <pc:sldChg chg="modSp mod">
        <pc:chgData name="paul meaney" userId="8f3b41ac-413d-46e0-bc97-8181c95bcdc2" providerId="ADAL" clId="{D28FBAE7-94E1-4578-A1B6-F5BAF6C34FF0}" dt="2025-02-24T14:10:52.437" v="5842" actId="113"/>
        <pc:sldMkLst>
          <pc:docMk/>
          <pc:sldMk cId="1380044357" sldId="549"/>
        </pc:sldMkLst>
      </pc:sldChg>
      <pc:sldChg chg="modSp">
        <pc:chgData name="paul meaney" userId="8f3b41ac-413d-46e0-bc97-8181c95bcdc2" providerId="ADAL" clId="{D28FBAE7-94E1-4578-A1B6-F5BAF6C34FF0}" dt="2025-02-24T14:52:23.945" v="6355" actId="20577"/>
        <pc:sldMkLst>
          <pc:docMk/>
          <pc:sldMk cId="457997586" sldId="1134"/>
        </pc:sldMkLst>
      </pc:sldChg>
      <pc:sldChg chg="modSp mod">
        <pc:chgData name="paul meaney" userId="8f3b41ac-413d-46e0-bc97-8181c95bcdc2" providerId="ADAL" clId="{D28FBAE7-94E1-4578-A1B6-F5BAF6C34FF0}" dt="2025-02-24T09:49:50.353" v="3368" actId="1076"/>
        <pc:sldMkLst>
          <pc:docMk/>
          <pc:sldMk cId="1406903672" sldId="1501"/>
        </pc:sldMkLst>
      </pc:sldChg>
      <pc:sldChg chg="modSp">
        <pc:chgData name="paul meaney" userId="8f3b41ac-413d-46e0-bc97-8181c95bcdc2" providerId="ADAL" clId="{D28FBAE7-94E1-4578-A1B6-F5BAF6C34FF0}" dt="2025-02-24T14:54:47.637" v="6369" actId="114"/>
        <pc:sldMkLst>
          <pc:docMk/>
          <pc:sldMk cId="667314532" sldId="1506"/>
        </pc:sldMkLst>
      </pc:sldChg>
      <pc:sldChg chg="addSp delSp modSp mod delAnim modAnim">
        <pc:chgData name="paul meaney" userId="8f3b41ac-413d-46e0-bc97-8181c95bcdc2" providerId="ADAL" clId="{D28FBAE7-94E1-4578-A1B6-F5BAF6C34FF0}" dt="2025-02-24T10:21:12.018" v="3658"/>
        <pc:sldMkLst>
          <pc:docMk/>
          <pc:sldMk cId="3157077004" sldId="1507"/>
        </pc:sldMkLst>
      </pc:sldChg>
      <pc:sldChg chg="addSp delSp modSp mod delAnim modAnim">
        <pc:chgData name="paul meaney" userId="8f3b41ac-413d-46e0-bc97-8181c95bcdc2" providerId="ADAL" clId="{D28FBAE7-94E1-4578-A1B6-F5BAF6C34FF0}" dt="2025-02-24T10:37:44.176" v="3810"/>
        <pc:sldMkLst>
          <pc:docMk/>
          <pc:sldMk cId="1695614304" sldId="1509"/>
        </pc:sldMkLst>
      </pc:sldChg>
      <pc:sldChg chg="modSp del mod">
        <pc:chgData name="paul meaney" userId="8f3b41ac-413d-46e0-bc97-8181c95bcdc2" providerId="ADAL" clId="{D28FBAE7-94E1-4578-A1B6-F5BAF6C34FF0}" dt="2025-02-24T15:35:17.304" v="7173" actId="47"/>
        <pc:sldMkLst>
          <pc:docMk/>
          <pc:sldMk cId="2495743758" sldId="1512"/>
        </pc:sldMkLst>
      </pc:sldChg>
      <pc:sldChg chg="modSp mod">
        <pc:chgData name="paul meaney" userId="8f3b41ac-413d-46e0-bc97-8181c95bcdc2" providerId="ADAL" clId="{D28FBAE7-94E1-4578-A1B6-F5BAF6C34FF0}" dt="2025-02-24T09:28:28.688" v="1070" actId="114"/>
        <pc:sldMkLst>
          <pc:docMk/>
          <pc:sldMk cId="2836686123" sldId="1516"/>
        </pc:sldMkLst>
      </pc:sldChg>
      <pc:sldChg chg="addSp delSp modSp mod delAnim modAnim">
        <pc:chgData name="paul meaney" userId="8f3b41ac-413d-46e0-bc97-8181c95bcdc2" providerId="ADAL" clId="{D28FBAE7-94E1-4578-A1B6-F5BAF6C34FF0}" dt="2025-02-24T12:22:40.302" v="5233"/>
        <pc:sldMkLst>
          <pc:docMk/>
          <pc:sldMk cId="3345456993" sldId="1519"/>
        </pc:sldMkLst>
      </pc:sldChg>
      <pc:sldChg chg="delSp mod modAnim">
        <pc:chgData name="paul meaney" userId="8f3b41ac-413d-46e0-bc97-8181c95bcdc2" providerId="ADAL" clId="{D28FBAE7-94E1-4578-A1B6-F5BAF6C34FF0}" dt="2025-02-24T12:23:56.750" v="5235" actId="478"/>
        <pc:sldMkLst>
          <pc:docMk/>
          <pc:sldMk cId="2995190951" sldId="1520"/>
        </pc:sldMkLst>
      </pc:sldChg>
      <pc:sldChg chg="del">
        <pc:chgData name="paul meaney" userId="8f3b41ac-413d-46e0-bc97-8181c95bcdc2" providerId="ADAL" clId="{D28FBAE7-94E1-4578-A1B6-F5BAF6C34FF0}" dt="2025-02-24T13:47:29.984" v="5434" actId="47"/>
        <pc:sldMkLst>
          <pc:docMk/>
          <pc:sldMk cId="2766439405" sldId="1521"/>
        </pc:sldMkLst>
      </pc:sldChg>
      <pc:sldChg chg="modSp">
        <pc:chgData name="paul meaney" userId="8f3b41ac-413d-46e0-bc97-8181c95bcdc2" providerId="ADAL" clId="{D28FBAE7-94E1-4578-A1B6-F5BAF6C34FF0}" dt="2025-02-24T13:47:47.911" v="5436" actId="114"/>
        <pc:sldMkLst>
          <pc:docMk/>
          <pc:sldMk cId="2605515591" sldId="1537"/>
        </pc:sldMkLst>
      </pc:sldChg>
      <pc:sldChg chg="modSp mod">
        <pc:chgData name="paul meaney" userId="8f3b41ac-413d-46e0-bc97-8181c95bcdc2" providerId="ADAL" clId="{D28FBAE7-94E1-4578-A1B6-F5BAF6C34FF0}" dt="2025-02-24T10:39:53.804" v="3814" actId="207"/>
        <pc:sldMkLst>
          <pc:docMk/>
          <pc:sldMk cId="2909131912" sldId="1722"/>
        </pc:sldMkLst>
      </pc:sldChg>
      <pc:sldChg chg="del">
        <pc:chgData name="paul meaney" userId="8f3b41ac-413d-46e0-bc97-8181c95bcdc2" providerId="ADAL" clId="{D28FBAE7-94E1-4578-A1B6-F5BAF6C34FF0}" dt="2025-02-24T15:31:37.939" v="7143" actId="2696"/>
        <pc:sldMkLst>
          <pc:docMk/>
          <pc:sldMk cId="3134703781" sldId="2220"/>
        </pc:sldMkLst>
      </pc:sldChg>
      <pc:sldChg chg="add">
        <pc:chgData name="paul meaney" userId="8f3b41ac-413d-46e0-bc97-8181c95bcdc2" providerId="ADAL" clId="{D28FBAE7-94E1-4578-A1B6-F5BAF6C34FF0}" dt="2025-02-24T15:31:49.027" v="7144"/>
        <pc:sldMkLst>
          <pc:docMk/>
          <pc:sldMk cId="3819757261" sldId="2220"/>
        </pc:sldMkLst>
      </pc:sldChg>
      <pc:sldChg chg="add">
        <pc:chgData name="paul meaney" userId="8f3b41ac-413d-46e0-bc97-8181c95bcdc2" providerId="ADAL" clId="{D28FBAE7-94E1-4578-A1B6-F5BAF6C34FF0}" dt="2025-02-24T15:31:49.027" v="7144"/>
        <pc:sldMkLst>
          <pc:docMk/>
          <pc:sldMk cId="878765164" sldId="2221"/>
        </pc:sldMkLst>
      </pc:sldChg>
      <pc:sldChg chg="del">
        <pc:chgData name="paul meaney" userId="8f3b41ac-413d-46e0-bc97-8181c95bcdc2" providerId="ADAL" clId="{D28FBAE7-94E1-4578-A1B6-F5BAF6C34FF0}" dt="2025-02-24T15:31:37.939" v="7143" actId="2696"/>
        <pc:sldMkLst>
          <pc:docMk/>
          <pc:sldMk cId="4075163058" sldId="2221"/>
        </pc:sldMkLst>
      </pc:sldChg>
      <pc:sldChg chg="del">
        <pc:chgData name="paul meaney" userId="8f3b41ac-413d-46e0-bc97-8181c95bcdc2" providerId="ADAL" clId="{D28FBAE7-94E1-4578-A1B6-F5BAF6C34FF0}" dt="2025-02-24T09:31:47.033" v="1569" actId="47"/>
        <pc:sldMkLst>
          <pc:docMk/>
          <pc:sldMk cId="698157820" sldId="2741"/>
        </pc:sldMkLst>
      </pc:sldChg>
      <pc:sldChg chg="modSp mod">
        <pc:chgData name="paul meaney" userId="8f3b41ac-413d-46e0-bc97-8181c95bcdc2" providerId="ADAL" clId="{D28FBAE7-94E1-4578-A1B6-F5BAF6C34FF0}" dt="2025-02-25T11:08:54.481" v="8861" actId="20577"/>
        <pc:sldMkLst>
          <pc:docMk/>
          <pc:sldMk cId="893063012" sldId="3003"/>
        </pc:sldMkLst>
      </pc:sldChg>
      <pc:sldChg chg="modSp mod">
        <pc:chgData name="paul meaney" userId="8f3b41ac-413d-46e0-bc97-8181c95bcdc2" providerId="ADAL" clId="{D28FBAE7-94E1-4578-A1B6-F5BAF6C34FF0}" dt="2025-02-25T10:26:29.597" v="8853" actId="14734"/>
        <pc:sldMkLst>
          <pc:docMk/>
          <pc:sldMk cId="3893928072" sldId="3004"/>
        </pc:sldMkLst>
      </pc:sldChg>
      <pc:sldChg chg="modSp">
        <pc:chgData name="paul meaney" userId="8f3b41ac-413d-46e0-bc97-8181c95bcdc2" providerId="ADAL" clId="{D28FBAE7-94E1-4578-A1B6-F5BAF6C34FF0}" dt="2025-02-24T14:37:18.969" v="6022" actId="114"/>
        <pc:sldMkLst>
          <pc:docMk/>
          <pc:sldMk cId="3701047516" sldId="3048"/>
        </pc:sldMkLst>
      </pc:sldChg>
      <pc:sldChg chg="modSp">
        <pc:chgData name="paul meaney" userId="8f3b41ac-413d-46e0-bc97-8181c95bcdc2" providerId="ADAL" clId="{D28FBAE7-94E1-4578-A1B6-F5BAF6C34FF0}" dt="2025-02-24T14:37:04.339" v="6020" actId="114"/>
        <pc:sldMkLst>
          <pc:docMk/>
          <pc:sldMk cId="2912635863" sldId="3050"/>
        </pc:sldMkLst>
      </pc:sldChg>
      <pc:sldChg chg="addSp delSp modSp mod setBg">
        <pc:chgData name="paul meaney" userId="8f3b41ac-413d-46e0-bc97-8181c95bcdc2" providerId="ADAL" clId="{D28FBAE7-94E1-4578-A1B6-F5BAF6C34FF0}" dt="2025-02-24T16:30:32.721" v="8776" actId="114"/>
        <pc:sldMkLst>
          <pc:docMk/>
          <pc:sldMk cId="1708140210" sldId="3051"/>
        </pc:sldMkLst>
      </pc:sldChg>
      <pc:sldChg chg="addSp delSp modSp mod ord setBg">
        <pc:chgData name="paul meaney" userId="8f3b41ac-413d-46e0-bc97-8181c95bcdc2" providerId="ADAL" clId="{D28FBAE7-94E1-4578-A1B6-F5BAF6C34FF0}" dt="2025-02-24T09:31:23.036" v="1568" actId="114"/>
        <pc:sldMkLst>
          <pc:docMk/>
          <pc:sldMk cId="2631212582" sldId="3052"/>
        </pc:sldMkLst>
      </pc:sldChg>
      <pc:sldChg chg="modSp">
        <pc:chgData name="paul meaney" userId="8f3b41ac-413d-46e0-bc97-8181c95bcdc2" providerId="ADAL" clId="{D28FBAE7-94E1-4578-A1B6-F5BAF6C34FF0}" dt="2025-02-24T14:57:42.596" v="6373" actId="20577"/>
        <pc:sldMkLst>
          <pc:docMk/>
          <pc:sldMk cId="3252610619" sldId="3061"/>
        </pc:sldMkLst>
      </pc:sldChg>
      <pc:sldChg chg="modSp mod">
        <pc:chgData name="paul meaney" userId="8f3b41ac-413d-46e0-bc97-8181c95bcdc2" providerId="ADAL" clId="{D28FBAE7-94E1-4578-A1B6-F5BAF6C34FF0}" dt="2025-02-25T12:21:02.281" v="8919" actId="313"/>
        <pc:sldMkLst>
          <pc:docMk/>
          <pc:sldMk cId="1112917738" sldId="3063"/>
        </pc:sldMkLst>
      </pc:sldChg>
      <pc:sldChg chg="modSp mod">
        <pc:chgData name="paul meaney" userId="8f3b41ac-413d-46e0-bc97-8181c95bcdc2" providerId="ADAL" clId="{D28FBAE7-94E1-4578-A1B6-F5BAF6C34FF0}" dt="2025-02-25T12:21:00.049" v="8918" actId="313"/>
        <pc:sldMkLst>
          <pc:docMk/>
          <pc:sldMk cId="1693012253" sldId="3064"/>
        </pc:sldMkLst>
      </pc:sldChg>
      <pc:sldChg chg="modSp mod">
        <pc:chgData name="paul meaney" userId="8f3b41ac-413d-46e0-bc97-8181c95bcdc2" providerId="ADAL" clId="{D28FBAE7-94E1-4578-A1B6-F5BAF6C34FF0}" dt="2025-02-25T12:15:26.334" v="8880" actId="1076"/>
        <pc:sldMkLst>
          <pc:docMk/>
          <pc:sldMk cId="4281542258" sldId="3069"/>
        </pc:sldMkLst>
      </pc:sldChg>
      <pc:sldChg chg="modSp mod">
        <pc:chgData name="paul meaney" userId="8f3b41ac-413d-46e0-bc97-8181c95bcdc2" providerId="ADAL" clId="{D28FBAE7-94E1-4578-A1B6-F5BAF6C34FF0}" dt="2025-02-25T12:32:43.950" v="8982" actId="20577"/>
        <pc:sldMkLst>
          <pc:docMk/>
          <pc:sldMk cId="3972286290" sldId="3073"/>
        </pc:sldMkLst>
      </pc:sldChg>
      <pc:sldChg chg="modSp mod">
        <pc:chgData name="paul meaney" userId="8f3b41ac-413d-46e0-bc97-8181c95bcdc2" providerId="ADAL" clId="{D28FBAE7-94E1-4578-A1B6-F5BAF6C34FF0}" dt="2025-02-24T15:33:23.649" v="7170" actId="20577"/>
        <pc:sldMkLst>
          <pc:docMk/>
          <pc:sldMk cId="859297227" sldId="3094"/>
        </pc:sldMkLst>
      </pc:sldChg>
      <pc:sldChg chg="modSp mod">
        <pc:chgData name="paul meaney" userId="8f3b41ac-413d-46e0-bc97-8181c95bcdc2" providerId="ADAL" clId="{D28FBAE7-94E1-4578-A1B6-F5BAF6C34FF0}" dt="2025-02-24T15:51:06.569" v="7727" actId="20577"/>
        <pc:sldMkLst>
          <pc:docMk/>
          <pc:sldMk cId="2759179855" sldId="3099"/>
        </pc:sldMkLst>
      </pc:sldChg>
      <pc:sldChg chg="modSp mod">
        <pc:chgData name="paul meaney" userId="8f3b41ac-413d-46e0-bc97-8181c95bcdc2" providerId="ADAL" clId="{D28FBAE7-94E1-4578-A1B6-F5BAF6C34FF0}" dt="2025-02-25T12:37:24.509" v="8983"/>
        <pc:sldMkLst>
          <pc:docMk/>
          <pc:sldMk cId="4139022099" sldId="3101"/>
        </pc:sldMkLst>
      </pc:sldChg>
      <pc:sldChg chg="modSp mod">
        <pc:chgData name="paul meaney" userId="8f3b41ac-413d-46e0-bc97-8181c95bcdc2" providerId="ADAL" clId="{D28FBAE7-94E1-4578-A1B6-F5BAF6C34FF0}" dt="2025-02-24T15:58:52.201" v="7736" actId="20577"/>
        <pc:sldMkLst>
          <pc:docMk/>
          <pc:sldMk cId="4219234583" sldId="3105"/>
        </pc:sldMkLst>
      </pc:sldChg>
      <pc:sldChg chg="modSp mod">
        <pc:chgData name="paul meaney" userId="8f3b41ac-413d-46e0-bc97-8181c95bcdc2" providerId="ADAL" clId="{D28FBAE7-94E1-4578-A1B6-F5BAF6C34FF0}" dt="2025-02-24T16:06:54.969" v="8016" actId="20577"/>
        <pc:sldMkLst>
          <pc:docMk/>
          <pc:sldMk cId="2030707807" sldId="3115"/>
        </pc:sldMkLst>
      </pc:sldChg>
      <pc:sldChg chg="modSp mod">
        <pc:chgData name="paul meaney" userId="8f3b41ac-413d-46e0-bc97-8181c95bcdc2" providerId="ADAL" clId="{D28FBAE7-94E1-4578-A1B6-F5BAF6C34FF0}" dt="2025-02-24T16:15:54.449" v="8120" actId="20577"/>
        <pc:sldMkLst>
          <pc:docMk/>
          <pc:sldMk cId="1968739883" sldId="3125"/>
        </pc:sldMkLst>
      </pc:sldChg>
      <pc:sldChg chg="modSp">
        <pc:chgData name="paul meaney" userId="8f3b41ac-413d-46e0-bc97-8181c95bcdc2" providerId="ADAL" clId="{D28FBAE7-94E1-4578-A1B6-F5BAF6C34FF0}" dt="2025-02-25T13:08:25.737" v="9042" actId="114"/>
        <pc:sldMkLst>
          <pc:docMk/>
          <pc:sldMk cId="1407223902" sldId="3127"/>
        </pc:sldMkLst>
      </pc:sldChg>
      <pc:sldChg chg="modSp">
        <pc:chgData name="paul meaney" userId="8f3b41ac-413d-46e0-bc97-8181c95bcdc2" providerId="ADAL" clId="{D28FBAE7-94E1-4578-A1B6-F5BAF6C34FF0}" dt="2025-02-24T10:39:09.158" v="3812" actId="1076"/>
        <pc:sldMkLst>
          <pc:docMk/>
          <pc:sldMk cId="3646521217" sldId="3130"/>
        </pc:sldMkLst>
      </pc:sldChg>
      <pc:sldChg chg="modSp">
        <pc:chgData name="paul meaney" userId="8f3b41ac-413d-46e0-bc97-8181c95bcdc2" providerId="ADAL" clId="{D28FBAE7-94E1-4578-A1B6-F5BAF6C34FF0}" dt="2025-02-24T16:10:00.786" v="8032" actId="20577"/>
        <pc:sldMkLst>
          <pc:docMk/>
          <pc:sldMk cId="919745238" sldId="3136"/>
        </pc:sldMkLst>
      </pc:sldChg>
      <pc:sldChg chg="addSp delSp modSp mod modAnim">
        <pc:chgData name="paul meaney" userId="8f3b41ac-413d-46e0-bc97-8181c95bcdc2" providerId="ADAL" clId="{D28FBAE7-94E1-4578-A1B6-F5BAF6C34FF0}" dt="2025-02-24T10:55:30.687" v="4095"/>
        <pc:sldMkLst>
          <pc:docMk/>
          <pc:sldMk cId="1526703526" sldId="3144"/>
        </pc:sldMkLst>
      </pc:sldChg>
      <pc:sldChg chg="addSp delSp modSp mod">
        <pc:chgData name="paul meaney" userId="8f3b41ac-413d-46e0-bc97-8181c95bcdc2" providerId="ADAL" clId="{D28FBAE7-94E1-4578-A1B6-F5BAF6C34FF0}" dt="2025-02-24T09:23:31.352" v="768" actId="1076"/>
        <pc:sldMkLst>
          <pc:docMk/>
          <pc:sldMk cId="655484001" sldId="3145"/>
        </pc:sldMkLst>
      </pc:sldChg>
      <pc:sldChg chg="addSp delSp modSp mod modAnim">
        <pc:chgData name="paul meaney" userId="8f3b41ac-413d-46e0-bc97-8181c95bcdc2" providerId="ADAL" clId="{D28FBAE7-94E1-4578-A1B6-F5BAF6C34FF0}" dt="2025-02-24T11:19:26.013" v="4292" actId="1076"/>
        <pc:sldMkLst>
          <pc:docMk/>
          <pc:sldMk cId="3804117356" sldId="3147"/>
        </pc:sldMkLst>
      </pc:sldChg>
      <pc:sldChg chg="addSp delSp modSp mod modAnim">
        <pc:chgData name="paul meaney" userId="8f3b41ac-413d-46e0-bc97-8181c95bcdc2" providerId="ADAL" clId="{D28FBAE7-94E1-4578-A1B6-F5BAF6C34FF0}" dt="2025-02-24T11:21:05.321" v="4390" actId="113"/>
        <pc:sldMkLst>
          <pc:docMk/>
          <pc:sldMk cId="800529097" sldId="3148"/>
        </pc:sldMkLst>
      </pc:sldChg>
      <pc:sldChg chg="addSp delSp modSp add mod modAnim">
        <pc:chgData name="paul meaney" userId="8f3b41ac-413d-46e0-bc97-8181c95bcdc2" providerId="ADAL" clId="{D28FBAE7-94E1-4578-A1B6-F5BAF6C34FF0}" dt="2025-02-24T11:23:06.169" v="4486"/>
        <pc:sldMkLst>
          <pc:docMk/>
          <pc:sldMk cId="1936328146" sldId="3149"/>
        </pc:sldMkLst>
      </pc:sldChg>
      <pc:sldChg chg="addSp delSp modSp add mod delAnim modAnim">
        <pc:chgData name="paul meaney" userId="8f3b41ac-413d-46e0-bc97-8181c95bcdc2" providerId="ADAL" clId="{D28FBAE7-94E1-4578-A1B6-F5BAF6C34FF0}" dt="2025-02-24T12:05:31.566" v="5028"/>
        <pc:sldMkLst>
          <pc:docMk/>
          <pc:sldMk cId="144734363" sldId="3150"/>
        </pc:sldMkLst>
      </pc:sldChg>
      <pc:sldChg chg="modSp add mod">
        <pc:chgData name="paul meaney" userId="8f3b41ac-413d-46e0-bc97-8181c95bcdc2" providerId="ADAL" clId="{D28FBAE7-94E1-4578-A1B6-F5BAF6C34FF0}" dt="2025-02-24T09:40:31.758" v="2205" actId="20577"/>
        <pc:sldMkLst>
          <pc:docMk/>
          <pc:sldMk cId="1102865082" sldId="3151"/>
        </pc:sldMkLst>
      </pc:sldChg>
      <pc:sldChg chg="modSp add mod">
        <pc:chgData name="paul meaney" userId="8f3b41ac-413d-46e0-bc97-8181c95bcdc2" providerId="ADAL" clId="{D28FBAE7-94E1-4578-A1B6-F5BAF6C34FF0}" dt="2025-02-24T09:43:20.815" v="2528" actId="20577"/>
        <pc:sldMkLst>
          <pc:docMk/>
          <pc:sldMk cId="1683262042" sldId="3152"/>
        </pc:sldMkLst>
      </pc:sldChg>
      <pc:sldChg chg="modSp add mod">
        <pc:chgData name="paul meaney" userId="8f3b41ac-413d-46e0-bc97-8181c95bcdc2" providerId="ADAL" clId="{D28FBAE7-94E1-4578-A1B6-F5BAF6C34FF0}" dt="2025-02-24T09:42:55.344" v="2518" actId="20577"/>
        <pc:sldMkLst>
          <pc:docMk/>
          <pc:sldMk cId="1213781516" sldId="3153"/>
        </pc:sldMkLst>
      </pc:sldChg>
      <pc:sldChg chg="modSp add mod">
        <pc:chgData name="paul meaney" userId="8f3b41ac-413d-46e0-bc97-8181c95bcdc2" providerId="ADAL" clId="{D28FBAE7-94E1-4578-A1B6-F5BAF6C34FF0}" dt="2025-02-24T16:34:24.044" v="8846" actId="20577"/>
        <pc:sldMkLst>
          <pc:docMk/>
          <pc:sldMk cId="2884724517" sldId="3154"/>
        </pc:sldMkLst>
      </pc:sldChg>
      <pc:sldChg chg="addSp delSp modSp new mod setBg">
        <pc:chgData name="paul meaney" userId="8f3b41ac-413d-46e0-bc97-8181c95bcdc2" providerId="ADAL" clId="{D28FBAE7-94E1-4578-A1B6-F5BAF6C34FF0}" dt="2025-02-24T09:49:06.750" v="3367" actId="20577"/>
        <pc:sldMkLst>
          <pc:docMk/>
          <pc:sldMk cId="4283628543" sldId="3155"/>
        </pc:sldMkLst>
      </pc:sldChg>
      <pc:sldChg chg="delSp modSp add mod ord delAnim modAnim">
        <pc:chgData name="paul meaney" userId="8f3b41ac-413d-46e0-bc97-8181c95bcdc2" providerId="ADAL" clId="{D28FBAE7-94E1-4578-A1B6-F5BAF6C34FF0}" dt="2025-02-24T13:46:16.693" v="5433" actId="20577"/>
        <pc:sldMkLst>
          <pc:docMk/>
          <pc:sldMk cId="1236603493" sldId="3156"/>
        </pc:sldMkLst>
      </pc:sldChg>
      <pc:sldChg chg="modSp add mod">
        <pc:chgData name="paul meaney" userId="8f3b41ac-413d-46e0-bc97-8181c95bcdc2" providerId="ADAL" clId="{D28FBAE7-94E1-4578-A1B6-F5BAF6C34FF0}" dt="2025-02-24T14:42:34.826" v="6295" actId="20577"/>
        <pc:sldMkLst>
          <pc:docMk/>
          <pc:sldMk cId="3958297357" sldId="3157"/>
        </pc:sldMkLst>
      </pc:sldChg>
      <pc:sldChg chg="modSp add mod">
        <pc:chgData name="paul meaney" userId="8f3b41ac-413d-46e0-bc97-8181c95bcdc2" providerId="ADAL" clId="{D28FBAE7-94E1-4578-A1B6-F5BAF6C34FF0}" dt="2025-02-24T14:50:44.748" v="6324" actId="20577"/>
        <pc:sldMkLst>
          <pc:docMk/>
          <pc:sldMk cId="2943942771" sldId="3158"/>
        </pc:sldMkLst>
      </pc:sldChg>
      <pc:sldChg chg="modSp add mod">
        <pc:chgData name="paul meaney" userId="8f3b41ac-413d-46e0-bc97-8181c95bcdc2" providerId="ADAL" clId="{D28FBAE7-94E1-4578-A1B6-F5BAF6C34FF0}" dt="2025-02-24T15:11:49.793" v="7142" actId="20577"/>
        <pc:sldMkLst>
          <pc:docMk/>
          <pc:sldMk cId="3360487685" sldId="3159"/>
        </pc:sldMkLst>
      </pc:sldChg>
      <pc:sldChg chg="addSp delSp modSp new mod setBg">
        <pc:chgData name="paul meaney" userId="8f3b41ac-413d-46e0-bc97-8181c95bcdc2" providerId="ADAL" clId="{D28FBAE7-94E1-4578-A1B6-F5BAF6C34FF0}" dt="2025-02-24T15:07:10.037" v="6702" actId="114"/>
        <pc:sldMkLst>
          <pc:docMk/>
          <pc:sldMk cId="1551410949" sldId="3160"/>
        </pc:sldMkLst>
      </pc:sldChg>
      <pc:sldChg chg="addSp delSp modSp new mod setBg">
        <pc:chgData name="paul meaney" userId="8f3b41ac-413d-46e0-bc97-8181c95bcdc2" providerId="ADAL" clId="{D28FBAE7-94E1-4578-A1B6-F5BAF6C34FF0}" dt="2025-02-24T15:09:48.367" v="7136" actId="114"/>
        <pc:sldMkLst>
          <pc:docMk/>
          <pc:sldMk cId="2676654082" sldId="3161"/>
        </pc:sldMkLst>
      </pc:sldChg>
      <pc:sldChg chg="modSp add mod">
        <pc:chgData name="paul meaney" userId="8f3b41ac-413d-46e0-bc97-8181c95bcdc2" providerId="ADAL" clId="{D28FBAE7-94E1-4578-A1B6-F5BAF6C34FF0}" dt="2025-02-24T15:35:26.561" v="7184" actId="20577"/>
        <pc:sldMkLst>
          <pc:docMk/>
          <pc:sldMk cId="1464620658" sldId="3162"/>
        </pc:sldMkLst>
      </pc:sldChg>
      <pc:sldChg chg="modSp add mod">
        <pc:chgData name="paul meaney" userId="8f3b41ac-413d-46e0-bc97-8181c95bcdc2" providerId="ADAL" clId="{D28FBAE7-94E1-4578-A1B6-F5BAF6C34FF0}" dt="2025-02-24T15:35:47.944" v="7221" actId="20577"/>
        <pc:sldMkLst>
          <pc:docMk/>
          <pc:sldMk cId="422531270" sldId="3163"/>
        </pc:sldMkLst>
      </pc:sldChg>
      <pc:sldChg chg="addSp delSp modSp new mod setBg">
        <pc:chgData name="paul meaney" userId="8f3b41ac-413d-46e0-bc97-8181c95bcdc2" providerId="ADAL" clId="{D28FBAE7-94E1-4578-A1B6-F5BAF6C34FF0}" dt="2025-02-24T15:44:52.359" v="7679" actId="114"/>
        <pc:sldMkLst>
          <pc:docMk/>
          <pc:sldMk cId="4191759214" sldId="3164"/>
        </pc:sldMkLst>
      </pc:sldChg>
      <pc:sldChg chg="modSp add mod">
        <pc:chgData name="paul meaney" userId="8f3b41ac-413d-46e0-bc97-8181c95bcdc2" providerId="ADAL" clId="{D28FBAE7-94E1-4578-A1B6-F5BAF6C34FF0}" dt="2025-02-24T15:59:13.306" v="7754" actId="20577"/>
        <pc:sldMkLst>
          <pc:docMk/>
          <pc:sldMk cId="1460015497" sldId="3165"/>
        </pc:sldMkLst>
      </pc:sldChg>
      <pc:sldChg chg="modSp add mod">
        <pc:chgData name="paul meaney" userId="8f3b41ac-413d-46e0-bc97-8181c95bcdc2" providerId="ADAL" clId="{D28FBAE7-94E1-4578-A1B6-F5BAF6C34FF0}" dt="2025-02-24T16:07:25.345" v="8018" actId="20577"/>
        <pc:sldMkLst>
          <pc:docMk/>
          <pc:sldMk cId="1701503084" sldId="3166"/>
        </pc:sldMkLst>
      </pc:sldChg>
      <pc:sldChg chg="addSp delSp modSp new mod setBg">
        <pc:chgData name="paul meaney" userId="8f3b41ac-413d-46e0-bc97-8181c95bcdc2" providerId="ADAL" clId="{D28FBAE7-94E1-4578-A1B6-F5BAF6C34FF0}" dt="2025-02-24T16:04:59.853" v="8015" actId="114"/>
        <pc:sldMkLst>
          <pc:docMk/>
          <pc:sldMk cId="2659551897" sldId="3167"/>
        </pc:sldMkLst>
      </pc:sldChg>
      <pc:sldChg chg="modSp add mod">
        <pc:chgData name="paul meaney" userId="8f3b41ac-413d-46e0-bc97-8181c95bcdc2" providerId="ADAL" clId="{D28FBAE7-94E1-4578-A1B6-F5BAF6C34FF0}" dt="2025-02-24T16:17:27.449" v="8136" actId="20577"/>
        <pc:sldMkLst>
          <pc:docMk/>
          <pc:sldMk cId="591060210" sldId="3168"/>
        </pc:sldMkLst>
      </pc:sldChg>
      <pc:sldChg chg="modSp add mod ord">
        <pc:chgData name="paul meaney" userId="8f3b41ac-413d-46e0-bc97-8181c95bcdc2" providerId="ADAL" clId="{D28FBAE7-94E1-4578-A1B6-F5BAF6C34FF0}" dt="2025-02-25T14:18:11.419" v="9046"/>
        <pc:sldMkLst>
          <pc:docMk/>
          <pc:sldMk cId="4145122560" sldId="3169"/>
        </pc:sldMkLst>
      </pc:sldChg>
      <pc:sldChg chg="addSp delSp modSp new mod ord setBg">
        <pc:chgData name="paul meaney" userId="8f3b41ac-413d-46e0-bc97-8181c95bcdc2" providerId="ADAL" clId="{D28FBAE7-94E1-4578-A1B6-F5BAF6C34FF0}" dt="2025-02-24T16:24:21.126" v="8774" actId="20577"/>
        <pc:sldMkLst>
          <pc:docMk/>
          <pc:sldMk cId="385163596" sldId="3170"/>
        </pc:sldMkLst>
      </pc:sldChg>
    </pc:docChg>
  </pc:docChgLst>
  <pc:docChgLst>
    <pc:chgData name="paul meaney" userId="8f3b41ac-413d-46e0-bc97-8181c95bcdc2" providerId="ADAL" clId="{109C1E68-9250-4DE7-AFA8-C7C69E4D6D69}"/>
    <pc:docChg chg="undo redo custSel addSld delSld modSld sldOrd addSection delSection modSection">
      <pc:chgData name="paul meaney" userId="8f3b41ac-413d-46e0-bc97-8181c95bcdc2" providerId="ADAL" clId="{109C1E68-9250-4DE7-AFA8-C7C69E4D6D69}" dt="2024-05-31T11:32:20.411" v="40159" actId="114"/>
      <pc:docMkLst>
        <pc:docMk/>
      </pc:docMkLst>
      <pc:sldChg chg="modSp mod">
        <pc:chgData name="paul meaney" userId="8f3b41ac-413d-46e0-bc97-8181c95bcdc2" providerId="ADAL" clId="{109C1E68-9250-4DE7-AFA8-C7C69E4D6D69}" dt="2024-05-29T10:39:08.520" v="35951" actId="20577"/>
        <pc:sldMkLst>
          <pc:docMk/>
          <pc:sldMk cId="2678854398" sldId="257"/>
        </pc:sldMkLst>
      </pc:sldChg>
      <pc:sldChg chg="modSp">
        <pc:chgData name="paul meaney" userId="8f3b41ac-413d-46e0-bc97-8181c95bcdc2" providerId="ADAL" clId="{109C1E68-9250-4DE7-AFA8-C7C69E4D6D69}" dt="2024-05-23T16:34:53.685" v="31092" actId="20577"/>
        <pc:sldMkLst>
          <pc:docMk/>
          <pc:sldMk cId="1160443717" sldId="474"/>
        </pc:sldMkLst>
      </pc:sldChg>
      <pc:sldChg chg="del">
        <pc:chgData name="paul meaney" userId="8f3b41ac-413d-46e0-bc97-8181c95bcdc2" providerId="ADAL" clId="{109C1E68-9250-4DE7-AFA8-C7C69E4D6D69}" dt="2024-05-21T14:42:12.521" v="15512" actId="47"/>
        <pc:sldMkLst>
          <pc:docMk/>
          <pc:sldMk cId="472739179" sldId="523"/>
        </pc:sldMkLst>
      </pc:sldChg>
      <pc:sldChg chg="modSp add del mod setBg">
        <pc:chgData name="paul meaney" userId="8f3b41ac-413d-46e0-bc97-8181c95bcdc2" providerId="ADAL" clId="{109C1E68-9250-4DE7-AFA8-C7C69E4D6D69}" dt="2024-05-24T08:25:27.812" v="31873" actId="114"/>
        <pc:sldMkLst>
          <pc:docMk/>
          <pc:sldMk cId="1037848145" sldId="525"/>
        </pc:sldMkLst>
      </pc:sldChg>
      <pc:sldChg chg="del">
        <pc:chgData name="paul meaney" userId="8f3b41ac-413d-46e0-bc97-8181c95bcdc2" providerId="ADAL" clId="{109C1E68-9250-4DE7-AFA8-C7C69E4D6D69}" dt="2024-05-21T14:55:38.270" v="16989" actId="47"/>
        <pc:sldMkLst>
          <pc:docMk/>
          <pc:sldMk cId="3730983709" sldId="526"/>
        </pc:sldMkLst>
      </pc:sldChg>
      <pc:sldChg chg="modSp mod">
        <pc:chgData name="paul meaney" userId="8f3b41ac-413d-46e0-bc97-8181c95bcdc2" providerId="ADAL" clId="{109C1E68-9250-4DE7-AFA8-C7C69E4D6D69}" dt="2024-05-24T11:31:33.330" v="35671" actId="27636"/>
        <pc:sldMkLst>
          <pc:docMk/>
          <pc:sldMk cId="1380044357" sldId="549"/>
        </pc:sldMkLst>
      </pc:sldChg>
      <pc:sldChg chg="modSp add mod">
        <pc:chgData name="paul meaney" userId="8f3b41ac-413d-46e0-bc97-8181c95bcdc2" providerId="ADAL" clId="{109C1E68-9250-4DE7-AFA8-C7C69E4D6D69}" dt="2024-05-31T11:32:20.411" v="40159" actId="114"/>
        <pc:sldMkLst>
          <pc:docMk/>
          <pc:sldMk cId="1189165679" sldId="572"/>
        </pc:sldMkLst>
      </pc:sldChg>
      <pc:sldChg chg="modSp mod">
        <pc:chgData name="paul meaney" userId="8f3b41ac-413d-46e0-bc97-8181c95bcdc2" providerId="ADAL" clId="{109C1E68-9250-4DE7-AFA8-C7C69E4D6D69}" dt="2024-05-20T10:34:41.054" v="23" actId="20577"/>
        <pc:sldMkLst>
          <pc:docMk/>
          <pc:sldMk cId="3737862164" sldId="577"/>
        </pc:sldMkLst>
      </pc:sldChg>
      <pc:sldChg chg="modSp">
        <pc:chgData name="paul meaney" userId="8f3b41ac-413d-46e0-bc97-8181c95bcdc2" providerId="ADAL" clId="{109C1E68-9250-4DE7-AFA8-C7C69E4D6D69}" dt="2024-05-20T10:35:04.294" v="52" actId="20577"/>
        <pc:sldMkLst>
          <pc:docMk/>
          <pc:sldMk cId="2840469309" sldId="579"/>
        </pc:sldMkLst>
      </pc:sldChg>
      <pc:sldChg chg="del">
        <pc:chgData name="paul meaney" userId="8f3b41ac-413d-46e0-bc97-8181c95bcdc2" providerId="ADAL" clId="{109C1E68-9250-4DE7-AFA8-C7C69E4D6D69}" dt="2024-05-21T14:42:09.341" v="15506" actId="47"/>
        <pc:sldMkLst>
          <pc:docMk/>
          <pc:sldMk cId="4038332648" sldId="706"/>
        </pc:sldMkLst>
      </pc:sldChg>
      <pc:sldChg chg="del">
        <pc:chgData name="paul meaney" userId="8f3b41ac-413d-46e0-bc97-8181c95bcdc2" providerId="ADAL" clId="{109C1E68-9250-4DE7-AFA8-C7C69E4D6D69}" dt="2024-05-21T14:42:11.898" v="15508" actId="47"/>
        <pc:sldMkLst>
          <pc:docMk/>
          <pc:sldMk cId="744829278" sldId="707"/>
        </pc:sldMkLst>
      </pc:sldChg>
      <pc:sldChg chg="del">
        <pc:chgData name="paul meaney" userId="8f3b41ac-413d-46e0-bc97-8181c95bcdc2" providerId="ADAL" clId="{109C1E68-9250-4DE7-AFA8-C7C69E4D6D69}" dt="2024-05-21T14:42:10.035" v="15507" actId="47"/>
        <pc:sldMkLst>
          <pc:docMk/>
          <pc:sldMk cId="3242279144" sldId="709"/>
        </pc:sldMkLst>
      </pc:sldChg>
      <pc:sldChg chg="del">
        <pc:chgData name="paul meaney" userId="8f3b41ac-413d-46e0-bc97-8181c95bcdc2" providerId="ADAL" clId="{109C1E68-9250-4DE7-AFA8-C7C69E4D6D69}" dt="2024-05-21T14:42:07.453" v="15505" actId="47"/>
        <pc:sldMkLst>
          <pc:docMk/>
          <pc:sldMk cId="3853110904" sldId="713"/>
        </pc:sldMkLst>
      </pc:sldChg>
      <pc:sldChg chg="del">
        <pc:chgData name="paul meaney" userId="8f3b41ac-413d-46e0-bc97-8181c95bcdc2" providerId="ADAL" clId="{109C1E68-9250-4DE7-AFA8-C7C69E4D6D69}" dt="2024-05-21T14:42:14.681" v="15542" actId="47"/>
        <pc:sldMkLst>
          <pc:docMk/>
          <pc:sldMk cId="734127375" sldId="780"/>
        </pc:sldMkLst>
      </pc:sldChg>
      <pc:sldChg chg="del">
        <pc:chgData name="paul meaney" userId="8f3b41ac-413d-46e0-bc97-8181c95bcdc2" providerId="ADAL" clId="{109C1E68-9250-4DE7-AFA8-C7C69E4D6D69}" dt="2024-05-21T14:42:13.340" v="15535" actId="47"/>
        <pc:sldMkLst>
          <pc:docMk/>
          <pc:sldMk cId="2363869022" sldId="810"/>
        </pc:sldMkLst>
      </pc:sldChg>
      <pc:sldChg chg="del">
        <pc:chgData name="paul meaney" userId="8f3b41ac-413d-46e0-bc97-8181c95bcdc2" providerId="ADAL" clId="{109C1E68-9250-4DE7-AFA8-C7C69E4D6D69}" dt="2024-05-21T14:55:35.724" v="16980" actId="47"/>
        <pc:sldMkLst>
          <pc:docMk/>
          <pc:sldMk cId="1784474909" sldId="851"/>
        </pc:sldMkLst>
      </pc:sldChg>
      <pc:sldChg chg="del">
        <pc:chgData name="paul meaney" userId="8f3b41ac-413d-46e0-bc97-8181c95bcdc2" providerId="ADAL" clId="{109C1E68-9250-4DE7-AFA8-C7C69E4D6D69}" dt="2024-05-21T14:42:12.644" v="15516" actId="47"/>
        <pc:sldMkLst>
          <pc:docMk/>
          <pc:sldMk cId="1257692411" sldId="855"/>
        </pc:sldMkLst>
      </pc:sldChg>
      <pc:sldChg chg="del">
        <pc:chgData name="paul meaney" userId="8f3b41ac-413d-46e0-bc97-8181c95bcdc2" providerId="ADAL" clId="{109C1E68-9250-4DE7-AFA8-C7C69E4D6D69}" dt="2024-05-21T14:42:12.613" v="15515" actId="47"/>
        <pc:sldMkLst>
          <pc:docMk/>
          <pc:sldMk cId="1934989157" sldId="856"/>
        </pc:sldMkLst>
      </pc:sldChg>
      <pc:sldChg chg="del">
        <pc:chgData name="paul meaney" userId="8f3b41ac-413d-46e0-bc97-8181c95bcdc2" providerId="ADAL" clId="{109C1E68-9250-4DE7-AFA8-C7C69E4D6D69}" dt="2024-05-21T14:42:12.461" v="15510" actId="47"/>
        <pc:sldMkLst>
          <pc:docMk/>
          <pc:sldMk cId="314936892" sldId="857"/>
        </pc:sldMkLst>
      </pc:sldChg>
      <pc:sldChg chg="del">
        <pc:chgData name="paul meaney" userId="8f3b41ac-413d-46e0-bc97-8181c95bcdc2" providerId="ADAL" clId="{109C1E68-9250-4DE7-AFA8-C7C69E4D6D69}" dt="2024-05-21T14:42:12.715" v="15518" actId="47"/>
        <pc:sldMkLst>
          <pc:docMk/>
          <pc:sldMk cId="3229377665" sldId="860"/>
        </pc:sldMkLst>
      </pc:sldChg>
      <pc:sldChg chg="del">
        <pc:chgData name="paul meaney" userId="8f3b41ac-413d-46e0-bc97-8181c95bcdc2" providerId="ADAL" clId="{109C1E68-9250-4DE7-AFA8-C7C69E4D6D69}" dt="2024-05-21T14:42:12.670" v="15517" actId="47"/>
        <pc:sldMkLst>
          <pc:docMk/>
          <pc:sldMk cId="742385195" sldId="861"/>
        </pc:sldMkLst>
      </pc:sldChg>
      <pc:sldChg chg="del">
        <pc:chgData name="paul meaney" userId="8f3b41ac-413d-46e0-bc97-8181c95bcdc2" providerId="ADAL" clId="{109C1E68-9250-4DE7-AFA8-C7C69E4D6D69}" dt="2024-05-21T14:42:13.298" v="15534" actId="47"/>
        <pc:sldMkLst>
          <pc:docMk/>
          <pc:sldMk cId="2285451785" sldId="869"/>
        </pc:sldMkLst>
      </pc:sldChg>
      <pc:sldChg chg="del">
        <pc:chgData name="paul meaney" userId="8f3b41ac-413d-46e0-bc97-8181c95bcdc2" providerId="ADAL" clId="{109C1E68-9250-4DE7-AFA8-C7C69E4D6D69}" dt="2024-05-21T14:42:14.642" v="15541" actId="47"/>
        <pc:sldMkLst>
          <pc:docMk/>
          <pc:sldMk cId="1200376522" sldId="870"/>
        </pc:sldMkLst>
      </pc:sldChg>
      <pc:sldChg chg="del">
        <pc:chgData name="paul meaney" userId="8f3b41ac-413d-46e0-bc97-8181c95bcdc2" providerId="ADAL" clId="{109C1E68-9250-4DE7-AFA8-C7C69E4D6D69}" dt="2024-05-21T14:42:12.974" v="15525" actId="47"/>
        <pc:sldMkLst>
          <pc:docMk/>
          <pc:sldMk cId="2478575987" sldId="885"/>
        </pc:sldMkLst>
      </pc:sldChg>
      <pc:sldChg chg="del">
        <pc:chgData name="paul meaney" userId="8f3b41ac-413d-46e0-bc97-8181c95bcdc2" providerId="ADAL" clId="{109C1E68-9250-4DE7-AFA8-C7C69E4D6D69}" dt="2024-05-21T14:42:12.741" v="15519" actId="47"/>
        <pc:sldMkLst>
          <pc:docMk/>
          <pc:sldMk cId="1455444510" sldId="890"/>
        </pc:sldMkLst>
      </pc:sldChg>
      <pc:sldChg chg="del">
        <pc:chgData name="paul meaney" userId="8f3b41ac-413d-46e0-bc97-8181c95bcdc2" providerId="ADAL" clId="{109C1E68-9250-4DE7-AFA8-C7C69E4D6D69}" dt="2024-05-21T14:42:12.809" v="15521" actId="47"/>
        <pc:sldMkLst>
          <pc:docMk/>
          <pc:sldMk cId="3464296752" sldId="891"/>
        </pc:sldMkLst>
      </pc:sldChg>
      <pc:sldChg chg="del">
        <pc:chgData name="paul meaney" userId="8f3b41ac-413d-46e0-bc97-8181c95bcdc2" providerId="ADAL" clId="{109C1E68-9250-4DE7-AFA8-C7C69E4D6D69}" dt="2024-05-21T14:42:12.841" v="15522" actId="47"/>
        <pc:sldMkLst>
          <pc:docMk/>
          <pc:sldMk cId="1997674683" sldId="892"/>
        </pc:sldMkLst>
      </pc:sldChg>
      <pc:sldChg chg="del">
        <pc:chgData name="paul meaney" userId="8f3b41ac-413d-46e0-bc97-8181c95bcdc2" providerId="ADAL" clId="{109C1E68-9250-4DE7-AFA8-C7C69E4D6D69}" dt="2024-05-21T14:42:13.016" v="15526" actId="47"/>
        <pc:sldMkLst>
          <pc:docMk/>
          <pc:sldMk cId="1287980141" sldId="893"/>
        </pc:sldMkLst>
      </pc:sldChg>
      <pc:sldChg chg="del">
        <pc:chgData name="paul meaney" userId="8f3b41ac-413d-46e0-bc97-8181c95bcdc2" providerId="ADAL" clId="{109C1E68-9250-4DE7-AFA8-C7C69E4D6D69}" dt="2024-05-21T14:42:13.111" v="15529" actId="47"/>
        <pc:sldMkLst>
          <pc:docMk/>
          <pc:sldMk cId="18092098" sldId="895"/>
        </pc:sldMkLst>
      </pc:sldChg>
      <pc:sldChg chg="del">
        <pc:chgData name="paul meaney" userId="8f3b41ac-413d-46e0-bc97-8181c95bcdc2" providerId="ADAL" clId="{109C1E68-9250-4DE7-AFA8-C7C69E4D6D69}" dt="2024-05-21T14:42:13.143" v="15530" actId="47"/>
        <pc:sldMkLst>
          <pc:docMk/>
          <pc:sldMk cId="575436559" sldId="896"/>
        </pc:sldMkLst>
      </pc:sldChg>
      <pc:sldChg chg="del">
        <pc:chgData name="paul meaney" userId="8f3b41ac-413d-46e0-bc97-8181c95bcdc2" providerId="ADAL" clId="{109C1E68-9250-4DE7-AFA8-C7C69E4D6D69}" dt="2024-05-21T14:42:13.202" v="15531" actId="47"/>
        <pc:sldMkLst>
          <pc:docMk/>
          <pc:sldMk cId="3262722428" sldId="899"/>
        </pc:sldMkLst>
      </pc:sldChg>
      <pc:sldChg chg="del">
        <pc:chgData name="paul meaney" userId="8f3b41ac-413d-46e0-bc97-8181c95bcdc2" providerId="ADAL" clId="{109C1E68-9250-4DE7-AFA8-C7C69E4D6D69}" dt="2024-05-21T14:42:13.373" v="15536" actId="47"/>
        <pc:sldMkLst>
          <pc:docMk/>
          <pc:sldMk cId="840791111" sldId="900"/>
        </pc:sldMkLst>
      </pc:sldChg>
      <pc:sldChg chg="del">
        <pc:chgData name="paul meaney" userId="8f3b41ac-413d-46e0-bc97-8181c95bcdc2" providerId="ADAL" clId="{109C1E68-9250-4DE7-AFA8-C7C69E4D6D69}" dt="2024-05-21T14:42:13.473" v="15538" actId="47"/>
        <pc:sldMkLst>
          <pc:docMk/>
          <pc:sldMk cId="1710289498" sldId="901"/>
        </pc:sldMkLst>
      </pc:sldChg>
      <pc:sldChg chg="del">
        <pc:chgData name="paul meaney" userId="8f3b41ac-413d-46e0-bc97-8181c95bcdc2" providerId="ADAL" clId="{109C1E68-9250-4DE7-AFA8-C7C69E4D6D69}" dt="2024-05-21T14:42:13.552" v="15539" actId="47"/>
        <pc:sldMkLst>
          <pc:docMk/>
          <pc:sldMk cId="3544113439" sldId="902"/>
        </pc:sldMkLst>
      </pc:sldChg>
      <pc:sldChg chg="del">
        <pc:chgData name="paul meaney" userId="8f3b41ac-413d-46e0-bc97-8181c95bcdc2" providerId="ADAL" clId="{109C1E68-9250-4DE7-AFA8-C7C69E4D6D69}" dt="2024-05-21T14:42:14.597" v="15540" actId="47"/>
        <pc:sldMkLst>
          <pc:docMk/>
          <pc:sldMk cId="1027945239" sldId="903"/>
        </pc:sldMkLst>
      </pc:sldChg>
      <pc:sldChg chg="del">
        <pc:chgData name="paul meaney" userId="8f3b41ac-413d-46e0-bc97-8181c95bcdc2" providerId="ADAL" clId="{109C1E68-9250-4DE7-AFA8-C7C69E4D6D69}" dt="2024-05-21T14:42:16.351" v="15546" actId="47"/>
        <pc:sldMkLst>
          <pc:docMk/>
          <pc:sldMk cId="3174994344" sldId="905"/>
        </pc:sldMkLst>
      </pc:sldChg>
      <pc:sldChg chg="del">
        <pc:chgData name="paul meaney" userId="8f3b41ac-413d-46e0-bc97-8181c95bcdc2" providerId="ADAL" clId="{109C1E68-9250-4DE7-AFA8-C7C69E4D6D69}" dt="2024-05-21T14:42:15.042" v="15543" actId="47"/>
        <pc:sldMkLst>
          <pc:docMk/>
          <pc:sldMk cId="2774057611" sldId="906"/>
        </pc:sldMkLst>
      </pc:sldChg>
      <pc:sldChg chg="del">
        <pc:chgData name="paul meaney" userId="8f3b41ac-413d-46e0-bc97-8181c95bcdc2" providerId="ADAL" clId="{109C1E68-9250-4DE7-AFA8-C7C69E4D6D69}" dt="2024-05-21T14:42:16.579" v="15547" actId="47"/>
        <pc:sldMkLst>
          <pc:docMk/>
          <pc:sldMk cId="1193964665" sldId="909"/>
        </pc:sldMkLst>
      </pc:sldChg>
      <pc:sldChg chg="del">
        <pc:chgData name="paul meaney" userId="8f3b41ac-413d-46e0-bc97-8181c95bcdc2" providerId="ADAL" clId="{109C1E68-9250-4DE7-AFA8-C7C69E4D6D69}" dt="2024-05-21T14:42:16.967" v="15549" actId="47"/>
        <pc:sldMkLst>
          <pc:docMk/>
          <pc:sldMk cId="2933792069" sldId="910"/>
        </pc:sldMkLst>
      </pc:sldChg>
      <pc:sldChg chg="del">
        <pc:chgData name="paul meaney" userId="8f3b41ac-413d-46e0-bc97-8181c95bcdc2" providerId="ADAL" clId="{109C1E68-9250-4DE7-AFA8-C7C69E4D6D69}" dt="2024-05-21T14:42:18.007" v="15558" actId="47"/>
        <pc:sldMkLst>
          <pc:docMk/>
          <pc:sldMk cId="2485387310" sldId="912"/>
        </pc:sldMkLst>
      </pc:sldChg>
      <pc:sldChg chg="del">
        <pc:chgData name="paul meaney" userId="8f3b41ac-413d-46e0-bc97-8181c95bcdc2" providerId="ADAL" clId="{109C1E68-9250-4DE7-AFA8-C7C69E4D6D69}" dt="2024-05-21T14:42:17.911" v="15557" actId="47"/>
        <pc:sldMkLst>
          <pc:docMk/>
          <pc:sldMk cId="281495968" sldId="913"/>
        </pc:sldMkLst>
      </pc:sldChg>
      <pc:sldChg chg="del">
        <pc:chgData name="paul meaney" userId="8f3b41ac-413d-46e0-bc97-8181c95bcdc2" providerId="ADAL" clId="{109C1E68-9250-4DE7-AFA8-C7C69E4D6D69}" dt="2024-05-21T14:42:18.055" v="15559" actId="47"/>
        <pc:sldMkLst>
          <pc:docMk/>
          <pc:sldMk cId="1087155677" sldId="915"/>
        </pc:sldMkLst>
      </pc:sldChg>
      <pc:sldChg chg="del">
        <pc:chgData name="paul meaney" userId="8f3b41ac-413d-46e0-bc97-8181c95bcdc2" providerId="ADAL" clId="{109C1E68-9250-4DE7-AFA8-C7C69E4D6D69}" dt="2024-05-21T14:42:18.175" v="15562" actId="47"/>
        <pc:sldMkLst>
          <pc:docMk/>
          <pc:sldMk cId="2013968731" sldId="917"/>
        </pc:sldMkLst>
      </pc:sldChg>
      <pc:sldChg chg="del">
        <pc:chgData name="paul meaney" userId="8f3b41ac-413d-46e0-bc97-8181c95bcdc2" providerId="ADAL" clId="{109C1E68-9250-4DE7-AFA8-C7C69E4D6D69}" dt="2024-05-21T14:42:19.211" v="15565" actId="47"/>
        <pc:sldMkLst>
          <pc:docMk/>
          <pc:sldMk cId="2730547058" sldId="919"/>
        </pc:sldMkLst>
      </pc:sldChg>
      <pc:sldChg chg="del">
        <pc:chgData name="paul meaney" userId="8f3b41ac-413d-46e0-bc97-8181c95bcdc2" providerId="ADAL" clId="{109C1E68-9250-4DE7-AFA8-C7C69E4D6D69}" dt="2024-05-21T14:42:19.390" v="15566" actId="47"/>
        <pc:sldMkLst>
          <pc:docMk/>
          <pc:sldMk cId="3651601547" sldId="921"/>
        </pc:sldMkLst>
      </pc:sldChg>
      <pc:sldChg chg="del">
        <pc:chgData name="paul meaney" userId="8f3b41ac-413d-46e0-bc97-8181c95bcdc2" providerId="ADAL" clId="{109C1E68-9250-4DE7-AFA8-C7C69E4D6D69}" dt="2024-05-21T14:55:32.502" v="16969" actId="47"/>
        <pc:sldMkLst>
          <pc:docMk/>
          <pc:sldMk cId="3250966955" sldId="925"/>
        </pc:sldMkLst>
      </pc:sldChg>
      <pc:sldChg chg="del">
        <pc:chgData name="paul meaney" userId="8f3b41ac-413d-46e0-bc97-8181c95bcdc2" providerId="ADAL" clId="{109C1E68-9250-4DE7-AFA8-C7C69E4D6D69}" dt="2024-05-21T14:55:33.277" v="16972" actId="47"/>
        <pc:sldMkLst>
          <pc:docMk/>
          <pc:sldMk cId="3719967375" sldId="928"/>
        </pc:sldMkLst>
      </pc:sldChg>
      <pc:sldChg chg="del">
        <pc:chgData name="paul meaney" userId="8f3b41ac-413d-46e0-bc97-8181c95bcdc2" providerId="ADAL" clId="{109C1E68-9250-4DE7-AFA8-C7C69E4D6D69}" dt="2024-05-21T14:55:37.214" v="16986" actId="47"/>
        <pc:sldMkLst>
          <pc:docMk/>
          <pc:sldMk cId="912565261" sldId="932"/>
        </pc:sldMkLst>
      </pc:sldChg>
      <pc:sldChg chg="del">
        <pc:chgData name="paul meaney" userId="8f3b41ac-413d-46e0-bc97-8181c95bcdc2" providerId="ADAL" clId="{109C1E68-9250-4DE7-AFA8-C7C69E4D6D69}" dt="2024-05-21T14:42:15.615" v="15544" actId="47"/>
        <pc:sldMkLst>
          <pc:docMk/>
          <pc:sldMk cId="3511683443" sldId="936"/>
        </pc:sldMkLst>
      </pc:sldChg>
      <pc:sldChg chg="del">
        <pc:chgData name="paul meaney" userId="8f3b41ac-413d-46e0-bc97-8181c95bcdc2" providerId="ADAL" clId="{109C1E68-9250-4DE7-AFA8-C7C69E4D6D69}" dt="2024-05-21T14:42:16.138" v="15545" actId="47"/>
        <pc:sldMkLst>
          <pc:docMk/>
          <pc:sldMk cId="183829191" sldId="937"/>
        </pc:sldMkLst>
      </pc:sldChg>
      <pc:sldChg chg="del">
        <pc:chgData name="paul meaney" userId="8f3b41ac-413d-46e0-bc97-8181c95bcdc2" providerId="ADAL" clId="{109C1E68-9250-4DE7-AFA8-C7C69E4D6D69}" dt="2024-05-21T14:42:16.784" v="15548" actId="47"/>
        <pc:sldMkLst>
          <pc:docMk/>
          <pc:sldMk cId="3074001028" sldId="958"/>
        </pc:sldMkLst>
      </pc:sldChg>
      <pc:sldChg chg="del">
        <pc:chgData name="paul meaney" userId="8f3b41ac-413d-46e0-bc97-8181c95bcdc2" providerId="ADAL" clId="{109C1E68-9250-4DE7-AFA8-C7C69E4D6D69}" dt="2024-05-21T14:42:13.257" v="15533" actId="47"/>
        <pc:sldMkLst>
          <pc:docMk/>
          <pc:sldMk cId="514593137" sldId="959"/>
        </pc:sldMkLst>
      </pc:sldChg>
      <pc:sldChg chg="del">
        <pc:chgData name="paul meaney" userId="8f3b41ac-413d-46e0-bc97-8181c95bcdc2" providerId="ADAL" clId="{109C1E68-9250-4DE7-AFA8-C7C69E4D6D69}" dt="2024-05-21T14:42:19.595" v="15567" actId="47"/>
        <pc:sldMkLst>
          <pc:docMk/>
          <pc:sldMk cId="4146503752" sldId="1007"/>
        </pc:sldMkLst>
      </pc:sldChg>
      <pc:sldChg chg="del">
        <pc:chgData name="paul meaney" userId="8f3b41ac-413d-46e0-bc97-8181c95bcdc2" providerId="ADAL" clId="{109C1E68-9250-4DE7-AFA8-C7C69E4D6D69}" dt="2024-05-21T14:55:32.312" v="16968" actId="47"/>
        <pc:sldMkLst>
          <pc:docMk/>
          <pc:sldMk cId="2004233001" sldId="1008"/>
        </pc:sldMkLst>
      </pc:sldChg>
      <pc:sldChg chg="del">
        <pc:chgData name="paul meaney" userId="8f3b41ac-413d-46e0-bc97-8181c95bcdc2" providerId="ADAL" clId="{109C1E68-9250-4DE7-AFA8-C7C69E4D6D69}" dt="2024-05-21T14:55:32.718" v="16970" actId="47"/>
        <pc:sldMkLst>
          <pc:docMk/>
          <pc:sldMk cId="3541637254" sldId="1010"/>
        </pc:sldMkLst>
      </pc:sldChg>
      <pc:sldChg chg="del">
        <pc:chgData name="paul meaney" userId="8f3b41ac-413d-46e0-bc97-8181c95bcdc2" providerId="ADAL" clId="{109C1E68-9250-4DE7-AFA8-C7C69E4D6D69}" dt="2024-05-21T14:55:33.950" v="16973" actId="47"/>
        <pc:sldMkLst>
          <pc:docMk/>
          <pc:sldMk cId="671712366" sldId="1013"/>
        </pc:sldMkLst>
      </pc:sldChg>
      <pc:sldChg chg="del">
        <pc:chgData name="paul meaney" userId="8f3b41ac-413d-46e0-bc97-8181c95bcdc2" providerId="ADAL" clId="{109C1E68-9250-4DE7-AFA8-C7C69E4D6D69}" dt="2024-05-21T14:55:34.638" v="16974" actId="47"/>
        <pc:sldMkLst>
          <pc:docMk/>
          <pc:sldMk cId="1108659285" sldId="1015"/>
        </pc:sldMkLst>
      </pc:sldChg>
      <pc:sldChg chg="del">
        <pc:chgData name="paul meaney" userId="8f3b41ac-413d-46e0-bc97-8181c95bcdc2" providerId="ADAL" clId="{109C1E68-9250-4DE7-AFA8-C7C69E4D6D69}" dt="2024-05-21T14:55:36.398" v="16983" actId="47"/>
        <pc:sldMkLst>
          <pc:docMk/>
          <pc:sldMk cId="4156074409" sldId="1016"/>
        </pc:sldMkLst>
      </pc:sldChg>
      <pc:sldChg chg="del">
        <pc:chgData name="paul meaney" userId="8f3b41ac-413d-46e0-bc97-8181c95bcdc2" providerId="ADAL" clId="{109C1E68-9250-4DE7-AFA8-C7C69E4D6D69}" dt="2024-05-21T14:55:36.776" v="16984" actId="47"/>
        <pc:sldMkLst>
          <pc:docMk/>
          <pc:sldMk cId="681505514" sldId="1017"/>
        </pc:sldMkLst>
      </pc:sldChg>
      <pc:sldChg chg="add del">
        <pc:chgData name="paul meaney" userId="8f3b41ac-413d-46e0-bc97-8181c95bcdc2" providerId="ADAL" clId="{109C1E68-9250-4DE7-AFA8-C7C69E4D6D69}" dt="2024-05-23T15:33:19.944" v="30572" actId="47"/>
        <pc:sldMkLst>
          <pc:docMk/>
          <pc:sldMk cId="664531025" sldId="1019"/>
        </pc:sldMkLst>
      </pc:sldChg>
      <pc:sldChg chg="del">
        <pc:chgData name="paul meaney" userId="8f3b41ac-413d-46e0-bc97-8181c95bcdc2" providerId="ADAL" clId="{109C1E68-9250-4DE7-AFA8-C7C69E4D6D69}" dt="2024-05-21T14:55:37.423" v="16987" actId="47"/>
        <pc:sldMkLst>
          <pc:docMk/>
          <pc:sldMk cId="3192645519" sldId="1020"/>
        </pc:sldMkLst>
      </pc:sldChg>
      <pc:sldChg chg="del">
        <pc:chgData name="paul meaney" userId="8f3b41ac-413d-46e0-bc97-8181c95bcdc2" providerId="ADAL" clId="{109C1E68-9250-4DE7-AFA8-C7C69E4D6D69}" dt="2024-05-21T14:55:38.023" v="16988" actId="47"/>
        <pc:sldMkLst>
          <pc:docMk/>
          <pc:sldMk cId="2617035403" sldId="1021"/>
        </pc:sldMkLst>
      </pc:sldChg>
      <pc:sldChg chg="del">
        <pc:chgData name="paul meaney" userId="8f3b41ac-413d-46e0-bc97-8181c95bcdc2" providerId="ADAL" clId="{109C1E68-9250-4DE7-AFA8-C7C69E4D6D69}" dt="2024-05-21T14:55:39.301" v="16994" actId="47"/>
        <pc:sldMkLst>
          <pc:docMk/>
          <pc:sldMk cId="1199907434" sldId="1022"/>
        </pc:sldMkLst>
      </pc:sldChg>
      <pc:sldChg chg="del">
        <pc:chgData name="paul meaney" userId="8f3b41ac-413d-46e0-bc97-8181c95bcdc2" providerId="ADAL" clId="{109C1E68-9250-4DE7-AFA8-C7C69E4D6D69}" dt="2024-05-21T14:55:39.766" v="16996" actId="47"/>
        <pc:sldMkLst>
          <pc:docMk/>
          <pc:sldMk cId="2662426865" sldId="1023"/>
        </pc:sldMkLst>
      </pc:sldChg>
      <pc:sldChg chg="del">
        <pc:chgData name="paul meaney" userId="8f3b41ac-413d-46e0-bc97-8181c95bcdc2" providerId="ADAL" clId="{109C1E68-9250-4DE7-AFA8-C7C69E4D6D69}" dt="2024-05-21T14:42:20.009" v="15569" actId="47"/>
        <pc:sldMkLst>
          <pc:docMk/>
          <pc:sldMk cId="140712578" sldId="1056"/>
        </pc:sldMkLst>
      </pc:sldChg>
      <pc:sldChg chg="del">
        <pc:chgData name="paul meaney" userId="8f3b41ac-413d-46e0-bc97-8181c95bcdc2" providerId="ADAL" clId="{109C1E68-9250-4DE7-AFA8-C7C69E4D6D69}" dt="2024-05-21T14:55:40.061" v="16997" actId="47"/>
        <pc:sldMkLst>
          <pc:docMk/>
          <pc:sldMk cId="3304917594" sldId="1058"/>
        </pc:sldMkLst>
      </pc:sldChg>
      <pc:sldChg chg="del">
        <pc:chgData name="paul meaney" userId="8f3b41ac-413d-46e0-bc97-8181c95bcdc2" providerId="ADAL" clId="{109C1E68-9250-4DE7-AFA8-C7C69E4D6D69}" dt="2024-05-21T14:55:40.308" v="16998" actId="47"/>
        <pc:sldMkLst>
          <pc:docMk/>
          <pc:sldMk cId="2433644578" sldId="1059"/>
        </pc:sldMkLst>
      </pc:sldChg>
      <pc:sldChg chg="del">
        <pc:chgData name="paul meaney" userId="8f3b41ac-413d-46e0-bc97-8181c95bcdc2" providerId="ADAL" clId="{109C1E68-9250-4DE7-AFA8-C7C69E4D6D69}" dt="2024-05-21T14:42:18.128" v="15561" actId="47"/>
        <pc:sldMkLst>
          <pc:docMk/>
          <pc:sldMk cId="2276065292" sldId="1062"/>
        </pc:sldMkLst>
      </pc:sldChg>
      <pc:sldChg chg="del">
        <pc:chgData name="paul meaney" userId="8f3b41ac-413d-46e0-bc97-8181c95bcdc2" providerId="ADAL" clId="{109C1E68-9250-4DE7-AFA8-C7C69E4D6D69}" dt="2024-05-21T14:42:18.202" v="15563" actId="47"/>
        <pc:sldMkLst>
          <pc:docMk/>
          <pc:sldMk cId="2496696465" sldId="1063"/>
        </pc:sldMkLst>
      </pc:sldChg>
      <pc:sldChg chg="modSp del mod">
        <pc:chgData name="paul meaney" userId="8f3b41ac-413d-46e0-bc97-8181c95bcdc2" providerId="ADAL" clId="{109C1E68-9250-4DE7-AFA8-C7C69E4D6D69}" dt="2024-05-20T10:37:36.703" v="150" actId="47"/>
        <pc:sldMkLst>
          <pc:docMk/>
          <pc:sldMk cId="125613943" sldId="1066"/>
        </pc:sldMkLst>
      </pc:sldChg>
      <pc:sldChg chg="modSp">
        <pc:chgData name="paul meaney" userId="8f3b41ac-413d-46e0-bc97-8181c95bcdc2" providerId="ADAL" clId="{109C1E68-9250-4DE7-AFA8-C7C69E4D6D69}" dt="2024-05-23T16:30:40.726" v="30788" actId="20577"/>
        <pc:sldMkLst>
          <pc:docMk/>
          <pc:sldMk cId="730368164" sldId="1067"/>
        </pc:sldMkLst>
      </pc:sldChg>
      <pc:sldChg chg="del">
        <pc:chgData name="paul meaney" userId="8f3b41ac-413d-46e0-bc97-8181c95bcdc2" providerId="ADAL" clId="{109C1E68-9250-4DE7-AFA8-C7C69E4D6D69}" dt="2024-05-21T14:42:12.407" v="15509" actId="47"/>
        <pc:sldMkLst>
          <pc:docMk/>
          <pc:sldMk cId="381056882" sldId="1068"/>
        </pc:sldMkLst>
      </pc:sldChg>
      <pc:sldChg chg="del">
        <pc:chgData name="paul meaney" userId="8f3b41ac-413d-46e0-bc97-8181c95bcdc2" providerId="ADAL" clId="{109C1E68-9250-4DE7-AFA8-C7C69E4D6D69}" dt="2024-05-21T14:42:12.869" v="15523" actId="47"/>
        <pc:sldMkLst>
          <pc:docMk/>
          <pc:sldMk cId="1174990619" sldId="1071"/>
        </pc:sldMkLst>
      </pc:sldChg>
      <pc:sldChg chg="del">
        <pc:chgData name="paul meaney" userId="8f3b41ac-413d-46e0-bc97-8181c95bcdc2" providerId="ADAL" clId="{109C1E68-9250-4DE7-AFA8-C7C69E4D6D69}" dt="2024-05-21T14:55:36.146" v="16982" actId="47"/>
        <pc:sldMkLst>
          <pc:docMk/>
          <pc:sldMk cId="294852636" sldId="1072"/>
        </pc:sldMkLst>
      </pc:sldChg>
      <pc:sldChg chg="modSp mod">
        <pc:chgData name="paul meaney" userId="8f3b41ac-413d-46e0-bc97-8181c95bcdc2" providerId="ADAL" clId="{109C1E68-9250-4DE7-AFA8-C7C69E4D6D69}" dt="2024-05-20T10:42:45.221" v="269" actId="20577"/>
        <pc:sldMkLst>
          <pc:docMk/>
          <pc:sldMk cId="566175144" sldId="1073"/>
        </pc:sldMkLst>
      </pc:sldChg>
      <pc:sldChg chg="del">
        <pc:chgData name="paul meaney" userId="8f3b41ac-413d-46e0-bc97-8181c95bcdc2" providerId="ADAL" clId="{109C1E68-9250-4DE7-AFA8-C7C69E4D6D69}" dt="2024-05-21T14:42:05.283" v="15501" actId="47"/>
        <pc:sldMkLst>
          <pc:docMk/>
          <pc:sldMk cId="598760421" sldId="1074"/>
        </pc:sldMkLst>
      </pc:sldChg>
      <pc:sldChg chg="del">
        <pc:chgData name="paul meaney" userId="8f3b41ac-413d-46e0-bc97-8181c95bcdc2" providerId="ADAL" clId="{109C1E68-9250-4DE7-AFA8-C7C69E4D6D69}" dt="2024-05-21T14:42:12.777" v="15520" actId="47"/>
        <pc:sldMkLst>
          <pc:docMk/>
          <pc:sldMk cId="3440605663" sldId="1075"/>
        </pc:sldMkLst>
      </pc:sldChg>
      <pc:sldChg chg="del">
        <pc:chgData name="paul meaney" userId="8f3b41ac-413d-46e0-bc97-8181c95bcdc2" providerId="ADAL" clId="{109C1E68-9250-4DE7-AFA8-C7C69E4D6D69}" dt="2024-05-21T14:55:39.613" v="16995" actId="47"/>
        <pc:sldMkLst>
          <pc:docMk/>
          <pc:sldMk cId="2343596395" sldId="1076"/>
        </pc:sldMkLst>
      </pc:sldChg>
      <pc:sldChg chg="del">
        <pc:chgData name="paul meaney" userId="8f3b41ac-413d-46e0-bc97-8181c95bcdc2" providerId="ADAL" clId="{109C1E68-9250-4DE7-AFA8-C7C69E4D6D69}" dt="2024-05-21T14:42:19.808" v="15568" actId="47"/>
        <pc:sldMkLst>
          <pc:docMk/>
          <pc:sldMk cId="2022811433" sldId="1083"/>
        </pc:sldMkLst>
      </pc:sldChg>
      <pc:sldChg chg="del">
        <pc:chgData name="paul meaney" userId="8f3b41ac-413d-46e0-bc97-8181c95bcdc2" providerId="ADAL" clId="{109C1E68-9250-4DE7-AFA8-C7C69E4D6D69}" dt="2024-05-21T14:42:21.385" v="15573" actId="47"/>
        <pc:sldMkLst>
          <pc:docMk/>
          <pc:sldMk cId="1951444026" sldId="1085"/>
        </pc:sldMkLst>
      </pc:sldChg>
      <pc:sldChg chg="del">
        <pc:chgData name="paul meaney" userId="8f3b41ac-413d-46e0-bc97-8181c95bcdc2" providerId="ADAL" clId="{109C1E68-9250-4DE7-AFA8-C7C69E4D6D69}" dt="2024-05-21T14:55:31.679" v="16966" actId="47"/>
        <pc:sldMkLst>
          <pc:docMk/>
          <pc:sldMk cId="500313926" sldId="1086"/>
        </pc:sldMkLst>
      </pc:sldChg>
      <pc:sldChg chg="del">
        <pc:chgData name="paul meaney" userId="8f3b41ac-413d-46e0-bc97-8181c95bcdc2" providerId="ADAL" clId="{109C1E68-9250-4DE7-AFA8-C7C69E4D6D69}" dt="2024-05-21T14:42:05.882" v="15502" actId="47"/>
        <pc:sldMkLst>
          <pc:docMk/>
          <pc:sldMk cId="456917952" sldId="1087"/>
        </pc:sldMkLst>
      </pc:sldChg>
      <pc:sldChg chg="del">
        <pc:chgData name="paul meaney" userId="8f3b41ac-413d-46e0-bc97-8181c95bcdc2" providerId="ADAL" clId="{109C1E68-9250-4DE7-AFA8-C7C69E4D6D69}" dt="2024-05-21T14:42:12.488" v="15511" actId="47"/>
        <pc:sldMkLst>
          <pc:docMk/>
          <pc:sldMk cId="3073083275" sldId="1088"/>
        </pc:sldMkLst>
      </pc:sldChg>
      <pc:sldChg chg="del">
        <pc:chgData name="paul meaney" userId="8f3b41ac-413d-46e0-bc97-8181c95bcdc2" providerId="ADAL" clId="{109C1E68-9250-4DE7-AFA8-C7C69E4D6D69}" dt="2024-05-21T14:42:12.550" v="15513" actId="47"/>
        <pc:sldMkLst>
          <pc:docMk/>
          <pc:sldMk cId="1444599588" sldId="1089"/>
        </pc:sldMkLst>
      </pc:sldChg>
      <pc:sldChg chg="del">
        <pc:chgData name="paul meaney" userId="8f3b41ac-413d-46e0-bc97-8181c95bcdc2" providerId="ADAL" clId="{109C1E68-9250-4DE7-AFA8-C7C69E4D6D69}" dt="2024-05-21T14:42:12.573" v="15514" actId="47"/>
        <pc:sldMkLst>
          <pc:docMk/>
          <pc:sldMk cId="1559292982" sldId="1092"/>
        </pc:sldMkLst>
      </pc:sldChg>
      <pc:sldChg chg="del">
        <pc:chgData name="paul meaney" userId="8f3b41ac-413d-46e0-bc97-8181c95bcdc2" providerId="ADAL" clId="{109C1E68-9250-4DE7-AFA8-C7C69E4D6D69}" dt="2024-05-21T14:42:12.943" v="15524" actId="47"/>
        <pc:sldMkLst>
          <pc:docMk/>
          <pc:sldMk cId="3212922682" sldId="1093"/>
        </pc:sldMkLst>
      </pc:sldChg>
      <pc:sldChg chg="del">
        <pc:chgData name="paul meaney" userId="8f3b41ac-413d-46e0-bc97-8181c95bcdc2" providerId="ADAL" clId="{109C1E68-9250-4DE7-AFA8-C7C69E4D6D69}" dt="2024-05-21T14:42:13.048" v="15527" actId="47"/>
        <pc:sldMkLst>
          <pc:docMk/>
          <pc:sldMk cId="2397719402" sldId="1094"/>
        </pc:sldMkLst>
      </pc:sldChg>
      <pc:sldChg chg="del">
        <pc:chgData name="paul meaney" userId="8f3b41ac-413d-46e0-bc97-8181c95bcdc2" providerId="ADAL" clId="{109C1E68-9250-4DE7-AFA8-C7C69E4D6D69}" dt="2024-05-21T14:42:13.077" v="15528" actId="47"/>
        <pc:sldMkLst>
          <pc:docMk/>
          <pc:sldMk cId="419310994" sldId="1095"/>
        </pc:sldMkLst>
      </pc:sldChg>
      <pc:sldChg chg="del">
        <pc:chgData name="paul meaney" userId="8f3b41ac-413d-46e0-bc97-8181c95bcdc2" providerId="ADAL" clId="{109C1E68-9250-4DE7-AFA8-C7C69E4D6D69}" dt="2024-05-21T14:42:13.230" v="15532" actId="47"/>
        <pc:sldMkLst>
          <pc:docMk/>
          <pc:sldMk cId="361326302" sldId="1097"/>
        </pc:sldMkLst>
      </pc:sldChg>
      <pc:sldChg chg="del">
        <pc:chgData name="paul meaney" userId="8f3b41ac-413d-46e0-bc97-8181c95bcdc2" providerId="ADAL" clId="{109C1E68-9250-4DE7-AFA8-C7C69E4D6D69}" dt="2024-05-21T14:42:06.390" v="15503" actId="47"/>
        <pc:sldMkLst>
          <pc:docMk/>
          <pc:sldMk cId="2610710986" sldId="1098"/>
        </pc:sldMkLst>
      </pc:sldChg>
      <pc:sldChg chg="del">
        <pc:chgData name="paul meaney" userId="8f3b41ac-413d-46e0-bc97-8181c95bcdc2" providerId="ADAL" clId="{109C1E68-9250-4DE7-AFA8-C7C69E4D6D69}" dt="2024-05-21T14:42:06.891" v="15504" actId="47"/>
        <pc:sldMkLst>
          <pc:docMk/>
          <pc:sldMk cId="4114639644" sldId="1099"/>
        </pc:sldMkLst>
      </pc:sldChg>
      <pc:sldChg chg="del">
        <pc:chgData name="paul meaney" userId="8f3b41ac-413d-46e0-bc97-8181c95bcdc2" providerId="ADAL" clId="{109C1E68-9250-4DE7-AFA8-C7C69E4D6D69}" dt="2024-05-21T14:42:13.397" v="15537" actId="47"/>
        <pc:sldMkLst>
          <pc:docMk/>
          <pc:sldMk cId="2291031934" sldId="1100"/>
        </pc:sldMkLst>
      </pc:sldChg>
      <pc:sldChg chg="del">
        <pc:chgData name="paul meaney" userId="8f3b41ac-413d-46e0-bc97-8181c95bcdc2" providerId="ADAL" clId="{109C1E68-9250-4DE7-AFA8-C7C69E4D6D69}" dt="2024-05-21T14:42:17.125" v="15550" actId="47"/>
        <pc:sldMkLst>
          <pc:docMk/>
          <pc:sldMk cId="796514071" sldId="1101"/>
        </pc:sldMkLst>
      </pc:sldChg>
      <pc:sldChg chg="del">
        <pc:chgData name="paul meaney" userId="8f3b41ac-413d-46e0-bc97-8181c95bcdc2" providerId="ADAL" clId="{109C1E68-9250-4DE7-AFA8-C7C69E4D6D69}" dt="2024-05-21T14:42:17.645" v="15551" actId="47"/>
        <pc:sldMkLst>
          <pc:docMk/>
          <pc:sldMk cId="690984150" sldId="1102"/>
        </pc:sldMkLst>
      </pc:sldChg>
      <pc:sldChg chg="del">
        <pc:chgData name="paul meaney" userId="8f3b41ac-413d-46e0-bc97-8181c95bcdc2" providerId="ADAL" clId="{109C1E68-9250-4DE7-AFA8-C7C69E4D6D69}" dt="2024-05-21T14:42:17.677" v="15552" actId="47"/>
        <pc:sldMkLst>
          <pc:docMk/>
          <pc:sldMk cId="201281386" sldId="1103"/>
        </pc:sldMkLst>
      </pc:sldChg>
      <pc:sldChg chg="del">
        <pc:chgData name="paul meaney" userId="8f3b41ac-413d-46e0-bc97-8181c95bcdc2" providerId="ADAL" clId="{109C1E68-9250-4DE7-AFA8-C7C69E4D6D69}" dt="2024-05-21T14:42:17.774" v="15554" actId="47"/>
        <pc:sldMkLst>
          <pc:docMk/>
          <pc:sldMk cId="2105716573" sldId="1104"/>
        </pc:sldMkLst>
      </pc:sldChg>
      <pc:sldChg chg="del">
        <pc:chgData name="paul meaney" userId="8f3b41ac-413d-46e0-bc97-8181c95bcdc2" providerId="ADAL" clId="{109C1E68-9250-4DE7-AFA8-C7C69E4D6D69}" dt="2024-05-21T14:42:17.838" v="15555" actId="47"/>
        <pc:sldMkLst>
          <pc:docMk/>
          <pc:sldMk cId="203798625" sldId="1105"/>
        </pc:sldMkLst>
      </pc:sldChg>
      <pc:sldChg chg="del">
        <pc:chgData name="paul meaney" userId="8f3b41ac-413d-46e0-bc97-8181c95bcdc2" providerId="ADAL" clId="{109C1E68-9250-4DE7-AFA8-C7C69E4D6D69}" dt="2024-05-21T14:42:18.100" v="15560" actId="47"/>
        <pc:sldMkLst>
          <pc:docMk/>
          <pc:sldMk cId="1503808542" sldId="1106"/>
        </pc:sldMkLst>
      </pc:sldChg>
      <pc:sldChg chg="del">
        <pc:chgData name="paul meaney" userId="8f3b41ac-413d-46e0-bc97-8181c95bcdc2" providerId="ADAL" clId="{109C1E68-9250-4DE7-AFA8-C7C69E4D6D69}" dt="2024-05-21T14:42:17.884" v="15556" actId="47"/>
        <pc:sldMkLst>
          <pc:docMk/>
          <pc:sldMk cId="849283461" sldId="1107"/>
        </pc:sldMkLst>
      </pc:sldChg>
      <pc:sldChg chg="del">
        <pc:chgData name="paul meaney" userId="8f3b41ac-413d-46e0-bc97-8181c95bcdc2" providerId="ADAL" clId="{109C1E68-9250-4DE7-AFA8-C7C69E4D6D69}" dt="2024-05-21T14:55:35.907" v="16981" actId="47"/>
        <pc:sldMkLst>
          <pc:docMk/>
          <pc:sldMk cId="3610366444" sldId="1108"/>
        </pc:sldMkLst>
      </pc:sldChg>
      <pc:sldChg chg="del">
        <pc:chgData name="paul meaney" userId="8f3b41ac-413d-46e0-bc97-8181c95bcdc2" providerId="ADAL" clId="{109C1E68-9250-4DE7-AFA8-C7C69E4D6D69}" dt="2024-05-21T14:55:34.821" v="16975" actId="47"/>
        <pc:sldMkLst>
          <pc:docMk/>
          <pc:sldMk cId="1456477085" sldId="1109"/>
        </pc:sldMkLst>
      </pc:sldChg>
      <pc:sldChg chg="del">
        <pc:chgData name="paul meaney" userId="8f3b41ac-413d-46e0-bc97-8181c95bcdc2" providerId="ADAL" clId="{109C1E68-9250-4DE7-AFA8-C7C69E4D6D69}" dt="2024-05-21T14:42:20.232" v="15570" actId="47"/>
        <pc:sldMkLst>
          <pc:docMk/>
          <pc:sldMk cId="30372237" sldId="1110"/>
        </pc:sldMkLst>
      </pc:sldChg>
      <pc:sldChg chg="del">
        <pc:chgData name="paul meaney" userId="8f3b41ac-413d-46e0-bc97-8181c95bcdc2" providerId="ADAL" clId="{109C1E68-9250-4DE7-AFA8-C7C69E4D6D69}" dt="2024-05-21T14:42:21.040" v="15572" actId="47"/>
        <pc:sldMkLst>
          <pc:docMk/>
          <pc:sldMk cId="3126734941" sldId="1111"/>
        </pc:sldMkLst>
      </pc:sldChg>
      <pc:sldChg chg="del">
        <pc:chgData name="paul meaney" userId="8f3b41ac-413d-46e0-bc97-8181c95bcdc2" providerId="ADAL" clId="{109C1E68-9250-4DE7-AFA8-C7C69E4D6D69}" dt="2024-05-21T14:42:20.764" v="15571" actId="47"/>
        <pc:sldMkLst>
          <pc:docMk/>
          <pc:sldMk cId="3087879335" sldId="1112"/>
        </pc:sldMkLst>
      </pc:sldChg>
      <pc:sldChg chg="del">
        <pc:chgData name="paul meaney" userId="8f3b41ac-413d-46e0-bc97-8181c95bcdc2" providerId="ADAL" clId="{109C1E68-9250-4DE7-AFA8-C7C69E4D6D69}" dt="2024-05-21T14:55:31.360" v="16964" actId="47"/>
        <pc:sldMkLst>
          <pc:docMk/>
          <pc:sldMk cId="398562906" sldId="1113"/>
        </pc:sldMkLst>
      </pc:sldChg>
      <pc:sldChg chg="del">
        <pc:chgData name="paul meaney" userId="8f3b41ac-413d-46e0-bc97-8181c95bcdc2" providerId="ADAL" clId="{109C1E68-9250-4DE7-AFA8-C7C69E4D6D69}" dt="2024-05-21T14:55:30.569" v="16961" actId="47"/>
        <pc:sldMkLst>
          <pc:docMk/>
          <pc:sldMk cId="3995778493" sldId="1114"/>
        </pc:sldMkLst>
      </pc:sldChg>
      <pc:sldChg chg="del">
        <pc:chgData name="paul meaney" userId="8f3b41ac-413d-46e0-bc97-8181c95bcdc2" providerId="ADAL" clId="{109C1E68-9250-4DE7-AFA8-C7C69E4D6D69}" dt="2024-05-21T14:55:31.018" v="16962" actId="47"/>
        <pc:sldMkLst>
          <pc:docMk/>
          <pc:sldMk cId="1568445480" sldId="1115"/>
        </pc:sldMkLst>
      </pc:sldChg>
      <pc:sldChg chg="del">
        <pc:chgData name="paul meaney" userId="8f3b41ac-413d-46e0-bc97-8181c95bcdc2" providerId="ADAL" clId="{109C1E68-9250-4DE7-AFA8-C7C69E4D6D69}" dt="2024-05-21T14:55:31.184" v="16963" actId="47"/>
        <pc:sldMkLst>
          <pc:docMk/>
          <pc:sldMk cId="513619113" sldId="1116"/>
        </pc:sldMkLst>
      </pc:sldChg>
      <pc:sldChg chg="del">
        <pc:chgData name="paul meaney" userId="8f3b41ac-413d-46e0-bc97-8181c95bcdc2" providerId="ADAL" clId="{109C1E68-9250-4DE7-AFA8-C7C69E4D6D69}" dt="2024-05-21T14:55:31.494" v="16965" actId="47"/>
        <pc:sldMkLst>
          <pc:docMk/>
          <pc:sldMk cId="318424417" sldId="1117"/>
        </pc:sldMkLst>
      </pc:sldChg>
      <pc:sldChg chg="del">
        <pc:chgData name="paul meaney" userId="8f3b41ac-413d-46e0-bc97-8181c95bcdc2" providerId="ADAL" clId="{109C1E68-9250-4DE7-AFA8-C7C69E4D6D69}" dt="2024-05-21T14:55:32.117" v="16967" actId="47"/>
        <pc:sldMkLst>
          <pc:docMk/>
          <pc:sldMk cId="3838394013" sldId="1118"/>
        </pc:sldMkLst>
      </pc:sldChg>
      <pc:sldChg chg="del">
        <pc:chgData name="paul meaney" userId="8f3b41ac-413d-46e0-bc97-8181c95bcdc2" providerId="ADAL" clId="{109C1E68-9250-4DE7-AFA8-C7C69E4D6D69}" dt="2024-05-21T14:55:32.919" v="16971" actId="47"/>
        <pc:sldMkLst>
          <pc:docMk/>
          <pc:sldMk cId="2361731089" sldId="1119"/>
        </pc:sldMkLst>
      </pc:sldChg>
      <pc:sldChg chg="del">
        <pc:chgData name="paul meaney" userId="8f3b41ac-413d-46e0-bc97-8181c95bcdc2" providerId="ADAL" clId="{109C1E68-9250-4DE7-AFA8-C7C69E4D6D69}" dt="2024-05-21T14:55:37.007" v="16985" actId="47"/>
        <pc:sldMkLst>
          <pc:docMk/>
          <pc:sldMk cId="464927120" sldId="1120"/>
        </pc:sldMkLst>
      </pc:sldChg>
      <pc:sldChg chg="del">
        <pc:chgData name="paul meaney" userId="8f3b41ac-413d-46e0-bc97-8181c95bcdc2" providerId="ADAL" clId="{109C1E68-9250-4DE7-AFA8-C7C69E4D6D69}" dt="2024-05-21T14:55:34.980" v="16976" actId="47"/>
        <pc:sldMkLst>
          <pc:docMk/>
          <pc:sldMk cId="1446962325" sldId="1121"/>
        </pc:sldMkLst>
      </pc:sldChg>
      <pc:sldChg chg="del">
        <pc:chgData name="paul meaney" userId="8f3b41ac-413d-46e0-bc97-8181c95bcdc2" providerId="ADAL" clId="{109C1E68-9250-4DE7-AFA8-C7C69E4D6D69}" dt="2024-05-21T14:55:35.160" v="16977" actId="47"/>
        <pc:sldMkLst>
          <pc:docMk/>
          <pc:sldMk cId="2247257072" sldId="1122"/>
        </pc:sldMkLst>
      </pc:sldChg>
      <pc:sldChg chg="del">
        <pc:chgData name="paul meaney" userId="8f3b41ac-413d-46e0-bc97-8181c95bcdc2" providerId="ADAL" clId="{109C1E68-9250-4DE7-AFA8-C7C69E4D6D69}" dt="2024-05-21T14:42:17.720" v="15553" actId="47"/>
        <pc:sldMkLst>
          <pc:docMk/>
          <pc:sldMk cId="3300311373" sldId="1123"/>
        </pc:sldMkLst>
      </pc:sldChg>
      <pc:sldChg chg="del">
        <pc:chgData name="paul meaney" userId="8f3b41ac-413d-46e0-bc97-8181c95bcdc2" providerId="ADAL" clId="{109C1E68-9250-4DE7-AFA8-C7C69E4D6D69}" dt="2024-05-21T14:55:38.444" v="16990" actId="47"/>
        <pc:sldMkLst>
          <pc:docMk/>
          <pc:sldMk cId="3665582814" sldId="1124"/>
        </pc:sldMkLst>
      </pc:sldChg>
      <pc:sldChg chg="del">
        <pc:chgData name="paul meaney" userId="8f3b41ac-413d-46e0-bc97-8181c95bcdc2" providerId="ADAL" clId="{109C1E68-9250-4DE7-AFA8-C7C69E4D6D69}" dt="2024-05-21T14:55:38.831" v="16992" actId="47"/>
        <pc:sldMkLst>
          <pc:docMk/>
          <pc:sldMk cId="628560884" sldId="1125"/>
        </pc:sldMkLst>
      </pc:sldChg>
      <pc:sldChg chg="del">
        <pc:chgData name="paul meaney" userId="8f3b41ac-413d-46e0-bc97-8181c95bcdc2" providerId="ADAL" clId="{109C1E68-9250-4DE7-AFA8-C7C69E4D6D69}" dt="2024-05-21T14:55:39.069" v="16993" actId="47"/>
        <pc:sldMkLst>
          <pc:docMk/>
          <pc:sldMk cId="241372467" sldId="1126"/>
        </pc:sldMkLst>
      </pc:sldChg>
      <pc:sldChg chg="del">
        <pc:chgData name="paul meaney" userId="8f3b41ac-413d-46e0-bc97-8181c95bcdc2" providerId="ADAL" clId="{109C1E68-9250-4DE7-AFA8-C7C69E4D6D69}" dt="2024-05-21T14:42:19.034" v="15564" actId="47"/>
        <pc:sldMkLst>
          <pc:docMk/>
          <pc:sldMk cId="298615432" sldId="1127"/>
        </pc:sldMkLst>
      </pc:sldChg>
      <pc:sldChg chg="del">
        <pc:chgData name="paul meaney" userId="8f3b41ac-413d-46e0-bc97-8181c95bcdc2" providerId="ADAL" clId="{109C1E68-9250-4DE7-AFA8-C7C69E4D6D69}" dt="2024-05-21T14:55:35.359" v="16978" actId="47"/>
        <pc:sldMkLst>
          <pc:docMk/>
          <pc:sldMk cId="1623118091" sldId="1128"/>
        </pc:sldMkLst>
      </pc:sldChg>
      <pc:sldChg chg="del">
        <pc:chgData name="paul meaney" userId="8f3b41ac-413d-46e0-bc97-8181c95bcdc2" providerId="ADAL" clId="{109C1E68-9250-4DE7-AFA8-C7C69E4D6D69}" dt="2024-05-21T14:55:35.520" v="16979" actId="47"/>
        <pc:sldMkLst>
          <pc:docMk/>
          <pc:sldMk cId="2140198414" sldId="1129"/>
        </pc:sldMkLst>
      </pc:sldChg>
      <pc:sldChg chg="modSp add">
        <pc:chgData name="paul meaney" userId="8f3b41ac-413d-46e0-bc97-8181c95bcdc2" providerId="ADAL" clId="{109C1E68-9250-4DE7-AFA8-C7C69E4D6D69}" dt="2024-05-20T10:35:25.501" v="83" actId="20577"/>
        <pc:sldMkLst>
          <pc:docMk/>
          <pc:sldMk cId="1393632131" sldId="1130"/>
        </pc:sldMkLst>
      </pc:sldChg>
      <pc:sldChg chg="new del">
        <pc:chgData name="paul meaney" userId="8f3b41ac-413d-46e0-bc97-8181c95bcdc2" providerId="ADAL" clId="{109C1E68-9250-4DE7-AFA8-C7C69E4D6D69}" dt="2024-05-20T10:35:13.101" v="54" actId="680"/>
        <pc:sldMkLst>
          <pc:docMk/>
          <pc:sldMk cId="3069869332" sldId="1130"/>
        </pc:sldMkLst>
      </pc:sldChg>
      <pc:sldChg chg="modSp add mod ord">
        <pc:chgData name="paul meaney" userId="8f3b41ac-413d-46e0-bc97-8181c95bcdc2" providerId="ADAL" clId="{109C1E68-9250-4DE7-AFA8-C7C69E4D6D69}" dt="2024-05-23T15:32:27.698" v="30541" actId="2165"/>
        <pc:sldMkLst>
          <pc:docMk/>
          <pc:sldMk cId="3324909653" sldId="1131"/>
        </pc:sldMkLst>
      </pc:sldChg>
      <pc:sldChg chg="modSp add del mod">
        <pc:chgData name="paul meaney" userId="8f3b41ac-413d-46e0-bc97-8181c95bcdc2" providerId="ADAL" clId="{109C1E68-9250-4DE7-AFA8-C7C69E4D6D69}" dt="2024-05-20T11:10:39.053" v="977" actId="47"/>
        <pc:sldMkLst>
          <pc:docMk/>
          <pc:sldMk cId="559229019" sldId="1132"/>
        </pc:sldMkLst>
      </pc:sldChg>
      <pc:sldChg chg="addSp delSp modSp new mod setBg">
        <pc:chgData name="paul meaney" userId="8f3b41ac-413d-46e0-bc97-8181c95bcdc2" providerId="ADAL" clId="{109C1E68-9250-4DE7-AFA8-C7C69E4D6D69}" dt="2024-05-24T08:19:23.822" v="31839" actId="114"/>
        <pc:sldMkLst>
          <pc:docMk/>
          <pc:sldMk cId="1478966090" sldId="1133"/>
        </pc:sldMkLst>
      </pc:sldChg>
      <pc:sldChg chg="addSp delSp modSp new mod ord setBg">
        <pc:chgData name="paul meaney" userId="8f3b41ac-413d-46e0-bc97-8181c95bcdc2" providerId="ADAL" clId="{109C1E68-9250-4DE7-AFA8-C7C69E4D6D69}" dt="2024-05-24T08:53:11.220" v="33252" actId="114"/>
        <pc:sldMkLst>
          <pc:docMk/>
          <pc:sldMk cId="457997586" sldId="1134"/>
        </pc:sldMkLst>
      </pc:sldChg>
      <pc:sldChg chg="addSp delSp modSp new mod ord setBg">
        <pc:chgData name="paul meaney" userId="8f3b41ac-413d-46e0-bc97-8181c95bcdc2" providerId="ADAL" clId="{109C1E68-9250-4DE7-AFA8-C7C69E4D6D69}" dt="2024-05-24T08:56:23.314" v="33623" actId="114"/>
        <pc:sldMkLst>
          <pc:docMk/>
          <pc:sldMk cId="3629044220" sldId="1135"/>
        </pc:sldMkLst>
      </pc:sldChg>
      <pc:sldChg chg="addSp delSp modSp new mod setBg">
        <pc:chgData name="paul meaney" userId="8f3b41ac-413d-46e0-bc97-8181c95bcdc2" providerId="ADAL" clId="{109C1E68-9250-4DE7-AFA8-C7C69E4D6D69}" dt="2024-05-24T15:33:43.303" v="35912" actId="20577"/>
        <pc:sldMkLst>
          <pc:docMk/>
          <pc:sldMk cId="2549237350" sldId="1136"/>
        </pc:sldMkLst>
      </pc:sldChg>
      <pc:sldChg chg="modSp add del mod ord">
        <pc:chgData name="paul meaney" userId="8f3b41ac-413d-46e0-bc97-8181c95bcdc2" providerId="ADAL" clId="{109C1E68-9250-4DE7-AFA8-C7C69E4D6D69}" dt="2024-05-23T15:33:06.831" v="30542" actId="47"/>
        <pc:sldMkLst>
          <pc:docMk/>
          <pc:sldMk cId="1297493448" sldId="1137"/>
        </pc:sldMkLst>
      </pc:sldChg>
      <pc:sldChg chg="addSp delSp modSp new del mod">
        <pc:chgData name="paul meaney" userId="8f3b41ac-413d-46e0-bc97-8181c95bcdc2" providerId="ADAL" clId="{109C1E68-9250-4DE7-AFA8-C7C69E4D6D69}" dt="2024-05-23T15:33:06.993" v="30543" actId="47"/>
        <pc:sldMkLst>
          <pc:docMk/>
          <pc:sldMk cId="1368301109" sldId="1138"/>
        </pc:sldMkLst>
      </pc:sldChg>
      <pc:sldChg chg="modSp new del mod">
        <pc:chgData name="paul meaney" userId="8f3b41ac-413d-46e0-bc97-8181c95bcdc2" providerId="ADAL" clId="{109C1E68-9250-4DE7-AFA8-C7C69E4D6D69}" dt="2024-05-23T15:24:34.263" v="30539" actId="47"/>
        <pc:sldMkLst>
          <pc:docMk/>
          <pc:sldMk cId="1324063130" sldId="1139"/>
        </pc:sldMkLst>
      </pc:sldChg>
      <pc:sldChg chg="modSp new del mod">
        <pc:chgData name="paul meaney" userId="8f3b41ac-413d-46e0-bc97-8181c95bcdc2" providerId="ADAL" clId="{109C1E68-9250-4DE7-AFA8-C7C69E4D6D69}" dt="2024-05-23T15:33:09.790" v="30558" actId="47"/>
        <pc:sldMkLst>
          <pc:docMk/>
          <pc:sldMk cId="2812219909" sldId="1140"/>
        </pc:sldMkLst>
      </pc:sldChg>
      <pc:sldChg chg="modSp new del mod">
        <pc:chgData name="paul meaney" userId="8f3b41ac-413d-46e0-bc97-8181c95bcdc2" providerId="ADAL" clId="{109C1E68-9250-4DE7-AFA8-C7C69E4D6D69}" dt="2024-05-23T15:33:10.586" v="30560" actId="47"/>
        <pc:sldMkLst>
          <pc:docMk/>
          <pc:sldMk cId="3920714040" sldId="1141"/>
        </pc:sldMkLst>
      </pc:sldChg>
      <pc:sldChg chg="modSp new del mod">
        <pc:chgData name="paul meaney" userId="8f3b41ac-413d-46e0-bc97-8181c95bcdc2" providerId="ADAL" clId="{109C1E68-9250-4DE7-AFA8-C7C69E4D6D69}" dt="2024-05-23T15:33:10.958" v="30562" actId="47"/>
        <pc:sldMkLst>
          <pc:docMk/>
          <pc:sldMk cId="2589350744" sldId="1142"/>
        </pc:sldMkLst>
      </pc:sldChg>
      <pc:sldChg chg="modSp new del mod">
        <pc:chgData name="paul meaney" userId="8f3b41ac-413d-46e0-bc97-8181c95bcdc2" providerId="ADAL" clId="{109C1E68-9250-4DE7-AFA8-C7C69E4D6D69}" dt="2024-05-23T15:33:12.392" v="30564" actId="47"/>
        <pc:sldMkLst>
          <pc:docMk/>
          <pc:sldMk cId="3781073368" sldId="1143"/>
        </pc:sldMkLst>
      </pc:sldChg>
      <pc:sldChg chg="modSp new del mod">
        <pc:chgData name="paul meaney" userId="8f3b41ac-413d-46e0-bc97-8181c95bcdc2" providerId="ADAL" clId="{109C1E68-9250-4DE7-AFA8-C7C69E4D6D69}" dt="2024-05-23T15:33:14.053" v="30566" actId="47"/>
        <pc:sldMkLst>
          <pc:docMk/>
          <pc:sldMk cId="2757258924" sldId="1144"/>
        </pc:sldMkLst>
      </pc:sldChg>
      <pc:sldChg chg="modSp new del mod">
        <pc:chgData name="paul meaney" userId="8f3b41ac-413d-46e0-bc97-8181c95bcdc2" providerId="ADAL" clId="{109C1E68-9250-4DE7-AFA8-C7C69E4D6D69}" dt="2024-05-23T15:33:15.534" v="30568" actId="47"/>
        <pc:sldMkLst>
          <pc:docMk/>
          <pc:sldMk cId="3306772483" sldId="1145"/>
        </pc:sldMkLst>
      </pc:sldChg>
      <pc:sldChg chg="modSp new del mod">
        <pc:chgData name="paul meaney" userId="8f3b41ac-413d-46e0-bc97-8181c95bcdc2" providerId="ADAL" clId="{109C1E68-9250-4DE7-AFA8-C7C69E4D6D69}" dt="2024-05-23T15:33:17.157" v="30570" actId="47"/>
        <pc:sldMkLst>
          <pc:docMk/>
          <pc:sldMk cId="3266753282" sldId="1146"/>
        </pc:sldMkLst>
      </pc:sldChg>
      <pc:sldChg chg="addSp delSp modSp new mod setBg">
        <pc:chgData name="paul meaney" userId="8f3b41ac-413d-46e0-bc97-8181c95bcdc2" providerId="ADAL" clId="{109C1E68-9250-4DE7-AFA8-C7C69E4D6D69}" dt="2024-05-24T11:22:35.856" v="34869" actId="114"/>
        <pc:sldMkLst>
          <pc:docMk/>
          <pc:sldMk cId="3144565408" sldId="1147"/>
        </pc:sldMkLst>
      </pc:sldChg>
      <pc:sldChg chg="addSp delSp modSp add mod setBg">
        <pc:chgData name="paul meaney" userId="8f3b41ac-413d-46e0-bc97-8181c95bcdc2" providerId="ADAL" clId="{109C1E68-9250-4DE7-AFA8-C7C69E4D6D69}" dt="2024-05-24T09:03:04.009" v="33953" actId="114"/>
        <pc:sldMkLst>
          <pc:docMk/>
          <pc:sldMk cId="4858539" sldId="1148"/>
        </pc:sldMkLst>
      </pc:sldChg>
      <pc:sldChg chg="modSp new del mod">
        <pc:chgData name="paul meaney" userId="8f3b41ac-413d-46e0-bc97-8181c95bcdc2" providerId="ADAL" clId="{109C1E68-9250-4DE7-AFA8-C7C69E4D6D69}" dt="2024-05-24T08:25:15.796" v="31867" actId="47"/>
        <pc:sldMkLst>
          <pc:docMk/>
          <pc:sldMk cId="283226563" sldId="1149"/>
        </pc:sldMkLst>
      </pc:sldChg>
      <pc:sldChg chg="modSp new del mod">
        <pc:chgData name="paul meaney" userId="8f3b41ac-413d-46e0-bc97-8181c95bcdc2" providerId="ADAL" clId="{109C1E68-9250-4DE7-AFA8-C7C69E4D6D69}" dt="2024-05-20T11:30:29.608" v="2522" actId="47"/>
        <pc:sldMkLst>
          <pc:docMk/>
          <pc:sldMk cId="455322799" sldId="1150"/>
        </pc:sldMkLst>
      </pc:sldChg>
      <pc:sldChg chg="addSp modSp add mod">
        <pc:chgData name="paul meaney" userId="8f3b41ac-413d-46e0-bc97-8181c95bcdc2" providerId="ADAL" clId="{109C1E68-9250-4DE7-AFA8-C7C69E4D6D69}" dt="2024-05-20T13:26:07.986" v="5540" actId="1076"/>
        <pc:sldMkLst>
          <pc:docMk/>
          <pc:sldMk cId="2325816612" sldId="1450"/>
        </pc:sldMkLst>
      </pc:sldChg>
      <pc:sldChg chg="addSp delSp modSp new mod modClrScheme chgLayout">
        <pc:chgData name="paul meaney" userId="8f3b41ac-413d-46e0-bc97-8181c95bcdc2" providerId="ADAL" clId="{109C1E68-9250-4DE7-AFA8-C7C69E4D6D69}" dt="2024-05-20T13:26:00.604" v="5536" actId="1076"/>
        <pc:sldMkLst>
          <pc:docMk/>
          <pc:sldMk cId="344849540" sldId="1451"/>
        </pc:sldMkLst>
      </pc:sldChg>
      <pc:sldChg chg="addSp delSp modSp new mod setBg">
        <pc:chgData name="paul meaney" userId="8f3b41ac-413d-46e0-bc97-8181c95bcdc2" providerId="ADAL" clId="{109C1E68-9250-4DE7-AFA8-C7C69E4D6D69}" dt="2024-05-20T11:26:28.665" v="2044" actId="114"/>
        <pc:sldMkLst>
          <pc:docMk/>
          <pc:sldMk cId="2134016394" sldId="1452"/>
        </pc:sldMkLst>
      </pc:sldChg>
      <pc:sldChg chg="modSp new del mod">
        <pc:chgData name="paul meaney" userId="8f3b41ac-413d-46e0-bc97-8181c95bcdc2" providerId="ADAL" clId="{109C1E68-9250-4DE7-AFA8-C7C69E4D6D69}" dt="2024-05-24T08:28:45.049" v="31966" actId="47"/>
        <pc:sldMkLst>
          <pc:docMk/>
          <pc:sldMk cId="3276294850" sldId="1453"/>
        </pc:sldMkLst>
      </pc:sldChg>
      <pc:sldChg chg="addSp delSp modSp add mod setBg">
        <pc:chgData name="paul meaney" userId="8f3b41ac-413d-46e0-bc97-8181c95bcdc2" providerId="ADAL" clId="{109C1E68-9250-4DE7-AFA8-C7C69E4D6D69}" dt="2024-05-24T08:29:01.936" v="31968" actId="114"/>
        <pc:sldMkLst>
          <pc:docMk/>
          <pc:sldMk cId="422376154" sldId="1454"/>
        </pc:sldMkLst>
      </pc:sldChg>
      <pc:sldChg chg="addSp delSp modSp new mod">
        <pc:chgData name="paul meaney" userId="8f3b41ac-413d-46e0-bc97-8181c95bcdc2" providerId="ADAL" clId="{109C1E68-9250-4DE7-AFA8-C7C69E4D6D69}" dt="2024-05-20T13:25:55.169" v="5534" actId="1076"/>
        <pc:sldMkLst>
          <pc:docMk/>
          <pc:sldMk cId="2820882735" sldId="1455"/>
        </pc:sldMkLst>
      </pc:sldChg>
      <pc:sldChg chg="addSp delSp modSp new mod setBg">
        <pc:chgData name="paul meaney" userId="8f3b41ac-413d-46e0-bc97-8181c95bcdc2" providerId="ADAL" clId="{109C1E68-9250-4DE7-AFA8-C7C69E4D6D69}" dt="2024-05-24T08:26:52.075" v="31935" actId="20577"/>
        <pc:sldMkLst>
          <pc:docMk/>
          <pc:sldMk cId="883556346" sldId="1456"/>
        </pc:sldMkLst>
      </pc:sldChg>
      <pc:sldChg chg="addSp delSp modSp new mod">
        <pc:chgData name="paul meaney" userId="8f3b41ac-413d-46e0-bc97-8181c95bcdc2" providerId="ADAL" clId="{109C1E68-9250-4DE7-AFA8-C7C69E4D6D69}" dt="2024-05-20T16:51:40.785" v="9453" actId="1076"/>
        <pc:sldMkLst>
          <pc:docMk/>
          <pc:sldMk cId="3612294779" sldId="1457"/>
        </pc:sldMkLst>
      </pc:sldChg>
      <pc:sldChg chg="addSp delSp modSp new mod setBg">
        <pc:chgData name="paul meaney" userId="8f3b41ac-413d-46e0-bc97-8181c95bcdc2" providerId="ADAL" clId="{109C1E68-9250-4DE7-AFA8-C7C69E4D6D69}" dt="2024-05-24T08:29:56.588" v="31984" actId="114"/>
        <pc:sldMkLst>
          <pc:docMk/>
          <pc:sldMk cId="4276542084" sldId="1458"/>
        </pc:sldMkLst>
      </pc:sldChg>
      <pc:sldChg chg="addSp delSp modSp add mod setBg">
        <pc:chgData name="paul meaney" userId="8f3b41ac-413d-46e0-bc97-8181c95bcdc2" providerId="ADAL" clId="{109C1E68-9250-4DE7-AFA8-C7C69E4D6D69}" dt="2024-05-24T08:35:16.230" v="32170" actId="114"/>
        <pc:sldMkLst>
          <pc:docMk/>
          <pc:sldMk cId="1564979442" sldId="1459"/>
        </pc:sldMkLst>
      </pc:sldChg>
      <pc:sldChg chg="addSp delSp modSp add mod setBg">
        <pc:chgData name="paul meaney" userId="8f3b41ac-413d-46e0-bc97-8181c95bcdc2" providerId="ADAL" clId="{109C1E68-9250-4DE7-AFA8-C7C69E4D6D69}" dt="2024-05-24T08:39:54.656" v="32383" actId="20577"/>
        <pc:sldMkLst>
          <pc:docMk/>
          <pc:sldMk cId="1608512903" sldId="1460"/>
        </pc:sldMkLst>
      </pc:sldChg>
      <pc:sldChg chg="addSp delSp modSp add mod setBg">
        <pc:chgData name="paul meaney" userId="8f3b41ac-413d-46e0-bc97-8181c95bcdc2" providerId="ADAL" clId="{109C1E68-9250-4DE7-AFA8-C7C69E4D6D69}" dt="2024-05-21T14:32:17.301" v="15489" actId="26606"/>
        <pc:sldMkLst>
          <pc:docMk/>
          <pc:sldMk cId="2639038245" sldId="1461"/>
        </pc:sldMkLst>
      </pc:sldChg>
      <pc:sldChg chg="addSp modSp add mod">
        <pc:chgData name="paul meaney" userId="8f3b41ac-413d-46e0-bc97-8181c95bcdc2" providerId="ADAL" clId="{109C1E68-9250-4DE7-AFA8-C7C69E4D6D69}" dt="2024-05-20T16:44:31.462" v="9103" actId="255"/>
        <pc:sldMkLst>
          <pc:docMk/>
          <pc:sldMk cId="1658045256" sldId="1462"/>
        </pc:sldMkLst>
      </pc:sldChg>
      <pc:sldChg chg="addSp modSp add mod">
        <pc:chgData name="paul meaney" userId="8f3b41ac-413d-46e0-bc97-8181c95bcdc2" providerId="ADAL" clId="{109C1E68-9250-4DE7-AFA8-C7C69E4D6D69}" dt="2024-05-20T14:04:45.945" v="8423" actId="20577"/>
        <pc:sldMkLst>
          <pc:docMk/>
          <pc:sldMk cId="3645282502" sldId="1463"/>
        </pc:sldMkLst>
      </pc:sldChg>
      <pc:sldChg chg="addSp delSp modSp new mod">
        <pc:chgData name="paul meaney" userId="8f3b41ac-413d-46e0-bc97-8181c95bcdc2" providerId="ADAL" clId="{109C1E68-9250-4DE7-AFA8-C7C69E4D6D69}" dt="2024-05-23T08:07:18.896" v="19231" actId="1076"/>
        <pc:sldMkLst>
          <pc:docMk/>
          <pc:sldMk cId="3773678901" sldId="1464"/>
        </pc:sldMkLst>
      </pc:sldChg>
      <pc:sldChg chg="addSp delSp modSp new mod setBg">
        <pc:chgData name="paul meaney" userId="8f3b41ac-413d-46e0-bc97-8181c95bcdc2" providerId="ADAL" clId="{109C1E68-9250-4DE7-AFA8-C7C69E4D6D69}" dt="2024-05-24T08:30:18.418" v="31993" actId="20577"/>
        <pc:sldMkLst>
          <pc:docMk/>
          <pc:sldMk cId="412552360" sldId="1465"/>
        </pc:sldMkLst>
      </pc:sldChg>
      <pc:sldChg chg="addSp delSp modSp new mod setBg">
        <pc:chgData name="paul meaney" userId="8f3b41ac-413d-46e0-bc97-8181c95bcdc2" providerId="ADAL" clId="{109C1E68-9250-4DE7-AFA8-C7C69E4D6D69}" dt="2024-05-24T08:30:47.461" v="32007" actId="114"/>
        <pc:sldMkLst>
          <pc:docMk/>
          <pc:sldMk cId="137526324" sldId="1466"/>
        </pc:sldMkLst>
      </pc:sldChg>
      <pc:sldChg chg="addSp delSp modSp add mod setBg">
        <pc:chgData name="paul meaney" userId="8f3b41ac-413d-46e0-bc97-8181c95bcdc2" providerId="ADAL" clId="{109C1E68-9250-4DE7-AFA8-C7C69E4D6D69}" dt="2024-05-24T08:34:48.535" v="32166" actId="114"/>
        <pc:sldMkLst>
          <pc:docMk/>
          <pc:sldMk cId="2523979590" sldId="1467"/>
        </pc:sldMkLst>
      </pc:sldChg>
      <pc:sldChg chg="addSp delSp modSp new mod ord modAnim">
        <pc:chgData name="paul meaney" userId="8f3b41ac-413d-46e0-bc97-8181c95bcdc2" providerId="ADAL" clId="{109C1E68-9250-4DE7-AFA8-C7C69E4D6D69}" dt="2024-05-24T08:31:20.359" v="32009" actId="208"/>
        <pc:sldMkLst>
          <pc:docMk/>
          <pc:sldMk cId="3486562699" sldId="1468"/>
        </pc:sldMkLst>
      </pc:sldChg>
      <pc:sldChg chg="addSp delSp modSp new mod ord setBg">
        <pc:chgData name="paul meaney" userId="8f3b41ac-413d-46e0-bc97-8181c95bcdc2" providerId="ADAL" clId="{109C1E68-9250-4DE7-AFA8-C7C69E4D6D69}" dt="2024-05-24T08:31:56.415" v="32031" actId="114"/>
        <pc:sldMkLst>
          <pc:docMk/>
          <pc:sldMk cId="1252972018" sldId="1469"/>
        </pc:sldMkLst>
      </pc:sldChg>
      <pc:sldChg chg="modSp add mod">
        <pc:chgData name="paul meaney" userId="8f3b41ac-413d-46e0-bc97-8181c95bcdc2" providerId="ADAL" clId="{109C1E68-9250-4DE7-AFA8-C7C69E4D6D69}" dt="2024-05-21T08:37:01.518" v="10644" actId="20577"/>
        <pc:sldMkLst>
          <pc:docMk/>
          <pc:sldMk cId="1048257624" sldId="1470"/>
        </pc:sldMkLst>
      </pc:sldChg>
      <pc:sldChg chg="addSp delSp modSp new mod setBg">
        <pc:chgData name="paul meaney" userId="8f3b41ac-413d-46e0-bc97-8181c95bcdc2" providerId="ADAL" clId="{109C1E68-9250-4DE7-AFA8-C7C69E4D6D69}" dt="2024-05-24T08:33:27.115" v="32070" actId="114"/>
        <pc:sldMkLst>
          <pc:docMk/>
          <pc:sldMk cId="2475954827" sldId="1471"/>
        </pc:sldMkLst>
      </pc:sldChg>
      <pc:sldChg chg="addSp delSp modSp new mod">
        <pc:chgData name="paul meaney" userId="8f3b41ac-413d-46e0-bc97-8181c95bcdc2" providerId="ADAL" clId="{109C1E68-9250-4DE7-AFA8-C7C69E4D6D69}" dt="2024-05-20T16:51:23.969" v="9448" actId="114"/>
        <pc:sldMkLst>
          <pc:docMk/>
          <pc:sldMk cId="2417652278" sldId="1472"/>
        </pc:sldMkLst>
      </pc:sldChg>
      <pc:sldChg chg="addSp delSp modSp new mod">
        <pc:chgData name="paul meaney" userId="8f3b41ac-413d-46e0-bc97-8181c95bcdc2" providerId="ADAL" clId="{109C1E68-9250-4DE7-AFA8-C7C69E4D6D69}" dt="2024-05-21T09:10:47.201" v="13133" actId="1076"/>
        <pc:sldMkLst>
          <pc:docMk/>
          <pc:sldMk cId="870298878" sldId="1473"/>
        </pc:sldMkLst>
      </pc:sldChg>
      <pc:sldChg chg="modSp new del mod">
        <pc:chgData name="paul meaney" userId="8f3b41ac-413d-46e0-bc97-8181c95bcdc2" providerId="ADAL" clId="{109C1E68-9250-4DE7-AFA8-C7C69E4D6D69}" dt="2024-05-20T17:30:18.570" v="9868" actId="47"/>
        <pc:sldMkLst>
          <pc:docMk/>
          <pc:sldMk cId="3494515861" sldId="1474"/>
        </pc:sldMkLst>
      </pc:sldChg>
      <pc:sldChg chg="modSp new del mod">
        <pc:chgData name="paul meaney" userId="8f3b41ac-413d-46e0-bc97-8181c95bcdc2" providerId="ADAL" clId="{109C1E68-9250-4DE7-AFA8-C7C69E4D6D69}" dt="2024-05-20T17:33:55.153" v="9965" actId="47"/>
        <pc:sldMkLst>
          <pc:docMk/>
          <pc:sldMk cId="3426896759" sldId="1475"/>
        </pc:sldMkLst>
      </pc:sldChg>
      <pc:sldChg chg="modSp add mod ord">
        <pc:chgData name="paul meaney" userId="8f3b41ac-413d-46e0-bc97-8181c95bcdc2" providerId="ADAL" clId="{109C1E68-9250-4DE7-AFA8-C7C69E4D6D69}" dt="2024-05-21T09:05:01.330" v="13019" actId="20577"/>
        <pc:sldMkLst>
          <pc:docMk/>
          <pc:sldMk cId="1258343695" sldId="1476"/>
        </pc:sldMkLst>
      </pc:sldChg>
      <pc:sldChg chg="modSp add mod">
        <pc:chgData name="paul meaney" userId="8f3b41ac-413d-46e0-bc97-8181c95bcdc2" providerId="ADAL" clId="{109C1E68-9250-4DE7-AFA8-C7C69E4D6D69}" dt="2024-05-30T07:35:32.514" v="36335"/>
        <pc:sldMkLst>
          <pc:docMk/>
          <pc:sldMk cId="3476727136" sldId="1477"/>
        </pc:sldMkLst>
      </pc:sldChg>
      <pc:sldChg chg="modSp add mod">
        <pc:chgData name="paul meaney" userId="8f3b41ac-413d-46e0-bc97-8181c95bcdc2" providerId="ADAL" clId="{109C1E68-9250-4DE7-AFA8-C7C69E4D6D69}" dt="2024-05-24T08:56:12.514" v="33621" actId="20577"/>
        <pc:sldMkLst>
          <pc:docMk/>
          <pc:sldMk cId="3901136337" sldId="1478"/>
        </pc:sldMkLst>
      </pc:sldChg>
      <pc:sldChg chg="modSp add mod">
        <pc:chgData name="paul meaney" userId="8f3b41ac-413d-46e0-bc97-8181c95bcdc2" providerId="ADAL" clId="{109C1E68-9250-4DE7-AFA8-C7C69E4D6D69}" dt="2024-05-21T15:39:13.397" v="19000" actId="20577"/>
        <pc:sldMkLst>
          <pc:docMk/>
          <pc:sldMk cId="3059321837" sldId="1479"/>
        </pc:sldMkLst>
      </pc:sldChg>
      <pc:sldChg chg="modSp add mod">
        <pc:chgData name="paul meaney" userId="8f3b41ac-413d-46e0-bc97-8181c95bcdc2" providerId="ADAL" clId="{109C1E68-9250-4DE7-AFA8-C7C69E4D6D69}" dt="2024-05-23T10:15:47.436" v="23463" actId="20577"/>
        <pc:sldMkLst>
          <pc:docMk/>
          <pc:sldMk cId="2472841940" sldId="1480"/>
        </pc:sldMkLst>
      </pc:sldChg>
      <pc:sldChg chg="add del ord">
        <pc:chgData name="paul meaney" userId="8f3b41ac-413d-46e0-bc97-8181c95bcdc2" providerId="ADAL" clId="{109C1E68-9250-4DE7-AFA8-C7C69E4D6D69}" dt="2024-05-23T15:24:32.025" v="30538" actId="47"/>
        <pc:sldMkLst>
          <pc:docMk/>
          <pc:sldMk cId="1892759142" sldId="1481"/>
        </pc:sldMkLst>
      </pc:sldChg>
      <pc:sldChg chg="add del">
        <pc:chgData name="paul meaney" userId="8f3b41ac-413d-46e0-bc97-8181c95bcdc2" providerId="ADAL" clId="{109C1E68-9250-4DE7-AFA8-C7C69E4D6D69}" dt="2024-05-23T15:24:39.232" v="30540" actId="47"/>
        <pc:sldMkLst>
          <pc:docMk/>
          <pc:sldMk cId="535407025" sldId="1482"/>
        </pc:sldMkLst>
      </pc:sldChg>
      <pc:sldChg chg="add del">
        <pc:chgData name="paul meaney" userId="8f3b41ac-413d-46e0-bc97-8181c95bcdc2" providerId="ADAL" clId="{109C1E68-9250-4DE7-AFA8-C7C69E4D6D69}" dt="2024-05-23T15:33:09.974" v="30559" actId="47"/>
        <pc:sldMkLst>
          <pc:docMk/>
          <pc:sldMk cId="2972040030" sldId="1483"/>
        </pc:sldMkLst>
      </pc:sldChg>
      <pc:sldChg chg="add del">
        <pc:chgData name="paul meaney" userId="8f3b41ac-413d-46e0-bc97-8181c95bcdc2" providerId="ADAL" clId="{109C1E68-9250-4DE7-AFA8-C7C69E4D6D69}" dt="2024-05-23T15:33:10.773" v="30561" actId="47"/>
        <pc:sldMkLst>
          <pc:docMk/>
          <pc:sldMk cId="3329140355" sldId="1484"/>
        </pc:sldMkLst>
      </pc:sldChg>
      <pc:sldChg chg="add del">
        <pc:chgData name="paul meaney" userId="8f3b41ac-413d-46e0-bc97-8181c95bcdc2" providerId="ADAL" clId="{109C1E68-9250-4DE7-AFA8-C7C69E4D6D69}" dt="2024-05-23T15:33:11.543" v="30563" actId="47"/>
        <pc:sldMkLst>
          <pc:docMk/>
          <pc:sldMk cId="4243799969" sldId="1485"/>
        </pc:sldMkLst>
      </pc:sldChg>
      <pc:sldChg chg="add del">
        <pc:chgData name="paul meaney" userId="8f3b41ac-413d-46e0-bc97-8181c95bcdc2" providerId="ADAL" clId="{109C1E68-9250-4DE7-AFA8-C7C69E4D6D69}" dt="2024-05-23T15:33:13.085" v="30565" actId="47"/>
        <pc:sldMkLst>
          <pc:docMk/>
          <pc:sldMk cId="1910921885" sldId="1486"/>
        </pc:sldMkLst>
      </pc:sldChg>
      <pc:sldChg chg="add del">
        <pc:chgData name="paul meaney" userId="8f3b41ac-413d-46e0-bc97-8181c95bcdc2" providerId="ADAL" clId="{109C1E68-9250-4DE7-AFA8-C7C69E4D6D69}" dt="2024-05-23T15:33:14.627" v="30567" actId="47"/>
        <pc:sldMkLst>
          <pc:docMk/>
          <pc:sldMk cId="3677689344" sldId="1487"/>
        </pc:sldMkLst>
      </pc:sldChg>
      <pc:sldChg chg="add del">
        <pc:chgData name="paul meaney" userId="8f3b41ac-413d-46e0-bc97-8181c95bcdc2" providerId="ADAL" clId="{109C1E68-9250-4DE7-AFA8-C7C69E4D6D69}" dt="2024-05-23T15:33:16.276" v="30569" actId="47"/>
        <pc:sldMkLst>
          <pc:docMk/>
          <pc:sldMk cId="2033636194" sldId="1488"/>
        </pc:sldMkLst>
      </pc:sldChg>
      <pc:sldChg chg="add del">
        <pc:chgData name="paul meaney" userId="8f3b41ac-413d-46e0-bc97-8181c95bcdc2" providerId="ADAL" clId="{109C1E68-9250-4DE7-AFA8-C7C69E4D6D69}" dt="2024-05-23T15:33:17.867" v="30571" actId="47"/>
        <pc:sldMkLst>
          <pc:docMk/>
          <pc:sldMk cId="2479384996" sldId="1489"/>
        </pc:sldMkLst>
      </pc:sldChg>
      <pc:sldChg chg="addSp delSp modSp add mod">
        <pc:chgData name="paul meaney" userId="8f3b41ac-413d-46e0-bc97-8181c95bcdc2" providerId="ADAL" clId="{109C1E68-9250-4DE7-AFA8-C7C69E4D6D69}" dt="2024-05-24T08:37:43.878" v="32271" actId="1076"/>
        <pc:sldMkLst>
          <pc:docMk/>
          <pc:sldMk cId="587438596" sldId="1490"/>
        </pc:sldMkLst>
      </pc:sldChg>
      <pc:sldChg chg="addSp delSp modSp add mod">
        <pc:chgData name="paul meaney" userId="8f3b41ac-413d-46e0-bc97-8181c95bcdc2" providerId="ADAL" clId="{109C1E68-9250-4DE7-AFA8-C7C69E4D6D69}" dt="2024-05-21T09:11:51.926" v="13151" actId="1076"/>
        <pc:sldMkLst>
          <pc:docMk/>
          <pc:sldMk cId="781531443" sldId="1491"/>
        </pc:sldMkLst>
      </pc:sldChg>
      <pc:sldChg chg="addSp delSp modSp add mod">
        <pc:chgData name="paul meaney" userId="8f3b41ac-413d-46e0-bc97-8181c95bcdc2" providerId="ADAL" clId="{109C1E68-9250-4DE7-AFA8-C7C69E4D6D69}" dt="2024-05-24T08:39:17.871" v="32360" actId="1076"/>
        <pc:sldMkLst>
          <pc:docMk/>
          <pc:sldMk cId="914049084" sldId="1492"/>
        </pc:sldMkLst>
      </pc:sldChg>
      <pc:sldChg chg="modSp add mod">
        <pc:chgData name="paul meaney" userId="8f3b41ac-413d-46e0-bc97-8181c95bcdc2" providerId="ADAL" clId="{109C1E68-9250-4DE7-AFA8-C7C69E4D6D69}" dt="2024-05-21T08:26:13.867" v="10338"/>
        <pc:sldMkLst>
          <pc:docMk/>
          <pc:sldMk cId="3918203679" sldId="1493"/>
        </pc:sldMkLst>
      </pc:sldChg>
      <pc:sldChg chg="addSp delSp modSp add mod setBg">
        <pc:chgData name="paul meaney" userId="8f3b41ac-413d-46e0-bc97-8181c95bcdc2" providerId="ADAL" clId="{109C1E68-9250-4DE7-AFA8-C7C69E4D6D69}" dt="2024-05-24T08:32:50.371" v="32060" actId="114"/>
        <pc:sldMkLst>
          <pc:docMk/>
          <pc:sldMk cId="2739061581" sldId="1494"/>
        </pc:sldMkLst>
      </pc:sldChg>
      <pc:sldChg chg="addSp delSp modSp new mod setBg">
        <pc:chgData name="paul meaney" userId="8f3b41ac-413d-46e0-bc97-8181c95bcdc2" providerId="ADAL" clId="{109C1E68-9250-4DE7-AFA8-C7C69E4D6D69}" dt="2024-05-24T08:35:54.956" v="32211" actId="114"/>
        <pc:sldMkLst>
          <pc:docMk/>
          <pc:sldMk cId="3956923122" sldId="1495"/>
        </pc:sldMkLst>
      </pc:sldChg>
      <pc:sldChg chg="addSp delSp modSp new mod">
        <pc:chgData name="paul meaney" userId="8f3b41ac-413d-46e0-bc97-8181c95bcdc2" providerId="ADAL" clId="{109C1E68-9250-4DE7-AFA8-C7C69E4D6D69}" dt="2024-05-21T15:00:51.728" v="17104"/>
        <pc:sldMkLst>
          <pc:docMk/>
          <pc:sldMk cId="1534079110" sldId="1496"/>
        </pc:sldMkLst>
      </pc:sldChg>
      <pc:sldChg chg="addSp delSp modSp new mod modAnim">
        <pc:chgData name="paul meaney" userId="8f3b41ac-413d-46e0-bc97-8181c95bcdc2" providerId="ADAL" clId="{109C1E68-9250-4DE7-AFA8-C7C69E4D6D69}" dt="2024-05-24T08:36:43.408" v="32255" actId="27636"/>
        <pc:sldMkLst>
          <pc:docMk/>
          <pc:sldMk cId="3895733981" sldId="1497"/>
        </pc:sldMkLst>
      </pc:sldChg>
      <pc:sldChg chg="addSp delSp modSp new mod setBg">
        <pc:chgData name="paul meaney" userId="8f3b41ac-413d-46e0-bc97-8181c95bcdc2" providerId="ADAL" clId="{109C1E68-9250-4DE7-AFA8-C7C69E4D6D69}" dt="2024-05-24T08:37:23.969" v="32270" actId="20577"/>
        <pc:sldMkLst>
          <pc:docMk/>
          <pc:sldMk cId="2025871396" sldId="1498"/>
        </pc:sldMkLst>
      </pc:sldChg>
      <pc:sldChg chg="addSp delSp modSp new mod setBg">
        <pc:chgData name="paul meaney" userId="8f3b41ac-413d-46e0-bc97-8181c95bcdc2" providerId="ADAL" clId="{109C1E68-9250-4DE7-AFA8-C7C69E4D6D69}" dt="2024-05-24T08:38:51.454" v="32350" actId="114"/>
        <pc:sldMkLst>
          <pc:docMk/>
          <pc:sldMk cId="98571049" sldId="1499"/>
        </pc:sldMkLst>
      </pc:sldChg>
      <pc:sldChg chg="addSp modSp add mod">
        <pc:chgData name="paul meaney" userId="8f3b41ac-413d-46e0-bc97-8181c95bcdc2" providerId="ADAL" clId="{109C1E68-9250-4DE7-AFA8-C7C69E4D6D69}" dt="2024-05-24T08:39:02.554" v="32359" actId="20577"/>
        <pc:sldMkLst>
          <pc:docMk/>
          <pc:sldMk cId="4128133162" sldId="1500"/>
        </pc:sldMkLst>
      </pc:sldChg>
      <pc:sldChg chg="addSp delSp modSp new mod">
        <pc:chgData name="paul meaney" userId="8f3b41ac-413d-46e0-bc97-8181c95bcdc2" providerId="ADAL" clId="{109C1E68-9250-4DE7-AFA8-C7C69E4D6D69}" dt="2024-05-28T11:30:06.001" v="35941" actId="14100"/>
        <pc:sldMkLst>
          <pc:docMk/>
          <pc:sldMk cId="1406903672" sldId="1501"/>
        </pc:sldMkLst>
      </pc:sldChg>
      <pc:sldChg chg="addSp delSp modSp new mod setBg">
        <pc:chgData name="paul meaney" userId="8f3b41ac-413d-46e0-bc97-8181c95bcdc2" providerId="ADAL" clId="{109C1E68-9250-4DE7-AFA8-C7C69E4D6D69}" dt="2024-05-24T08:40:40.264" v="32426" actId="20577"/>
        <pc:sldMkLst>
          <pc:docMk/>
          <pc:sldMk cId="1780712138" sldId="1502"/>
        </pc:sldMkLst>
      </pc:sldChg>
      <pc:sldChg chg="addSp delSp modSp new mod setBg">
        <pc:chgData name="paul meaney" userId="8f3b41ac-413d-46e0-bc97-8181c95bcdc2" providerId="ADAL" clId="{109C1E68-9250-4DE7-AFA8-C7C69E4D6D69}" dt="2024-05-24T08:42:29.636" v="32534" actId="114"/>
        <pc:sldMkLst>
          <pc:docMk/>
          <pc:sldMk cId="126696853" sldId="1503"/>
        </pc:sldMkLst>
      </pc:sldChg>
      <pc:sldChg chg="addSp delSp modSp add mod setBg">
        <pc:chgData name="paul meaney" userId="8f3b41ac-413d-46e0-bc97-8181c95bcdc2" providerId="ADAL" clId="{109C1E68-9250-4DE7-AFA8-C7C69E4D6D69}" dt="2024-05-24T08:42:44.660" v="32540" actId="114"/>
        <pc:sldMkLst>
          <pc:docMk/>
          <pc:sldMk cId="3716649502" sldId="1504"/>
        </pc:sldMkLst>
      </pc:sldChg>
      <pc:sldChg chg="addSp delSp modSp new mod">
        <pc:chgData name="paul meaney" userId="8f3b41ac-413d-46e0-bc97-8181c95bcdc2" providerId="ADAL" clId="{109C1E68-9250-4DE7-AFA8-C7C69E4D6D69}" dt="2024-05-21T15:01:03.007" v="17106"/>
        <pc:sldMkLst>
          <pc:docMk/>
          <pc:sldMk cId="482610747" sldId="1505"/>
        </pc:sldMkLst>
      </pc:sldChg>
      <pc:sldChg chg="addSp delSp modSp new mod setBg">
        <pc:chgData name="paul meaney" userId="8f3b41ac-413d-46e0-bc97-8181c95bcdc2" providerId="ADAL" clId="{109C1E68-9250-4DE7-AFA8-C7C69E4D6D69}" dt="2024-05-24T08:55:50.618" v="33592" actId="114"/>
        <pc:sldMkLst>
          <pc:docMk/>
          <pc:sldMk cId="667314532" sldId="1506"/>
        </pc:sldMkLst>
      </pc:sldChg>
      <pc:sldChg chg="addSp delSp modSp new mod delAnim modAnim">
        <pc:chgData name="paul meaney" userId="8f3b41ac-413d-46e0-bc97-8181c95bcdc2" providerId="ADAL" clId="{109C1E68-9250-4DE7-AFA8-C7C69E4D6D69}" dt="2024-05-24T08:58:30.029" v="33752" actId="20577"/>
        <pc:sldMkLst>
          <pc:docMk/>
          <pc:sldMk cId="3157077004" sldId="1507"/>
        </pc:sldMkLst>
      </pc:sldChg>
      <pc:sldChg chg="addSp delSp modSp new mod setBg">
        <pc:chgData name="paul meaney" userId="8f3b41ac-413d-46e0-bc97-8181c95bcdc2" providerId="ADAL" clId="{109C1E68-9250-4DE7-AFA8-C7C69E4D6D69}" dt="2024-05-24T09:00:52.174" v="33870" actId="114"/>
        <pc:sldMkLst>
          <pc:docMk/>
          <pc:sldMk cId="142695051" sldId="1508"/>
        </pc:sldMkLst>
      </pc:sldChg>
      <pc:sldChg chg="addSp delSp modSp add mod delAnim modAnim">
        <pc:chgData name="paul meaney" userId="8f3b41ac-413d-46e0-bc97-8181c95bcdc2" providerId="ADAL" clId="{109C1E68-9250-4DE7-AFA8-C7C69E4D6D69}" dt="2024-05-24T09:01:53.278" v="33937" actId="20577"/>
        <pc:sldMkLst>
          <pc:docMk/>
          <pc:sldMk cId="1695614304" sldId="1509"/>
        </pc:sldMkLst>
      </pc:sldChg>
      <pc:sldChg chg="addSp delSp modSp new mod ord">
        <pc:chgData name="paul meaney" userId="8f3b41ac-413d-46e0-bc97-8181c95bcdc2" providerId="ADAL" clId="{109C1E68-9250-4DE7-AFA8-C7C69E4D6D69}" dt="2024-05-24T11:33:13.003" v="35790" actId="20577"/>
        <pc:sldMkLst>
          <pc:docMk/>
          <pc:sldMk cId="1040720821" sldId="1510"/>
        </pc:sldMkLst>
      </pc:sldChg>
      <pc:sldChg chg="modSp add mod">
        <pc:chgData name="paul meaney" userId="8f3b41ac-413d-46e0-bc97-8181c95bcdc2" providerId="ADAL" clId="{109C1E68-9250-4DE7-AFA8-C7C69E4D6D69}" dt="2024-05-24T15:31:54.174" v="35907" actId="20577"/>
        <pc:sldMkLst>
          <pc:docMk/>
          <pc:sldMk cId="120402082" sldId="1511"/>
        </pc:sldMkLst>
      </pc:sldChg>
      <pc:sldChg chg="modSp add mod">
        <pc:chgData name="paul meaney" userId="8f3b41ac-413d-46e0-bc97-8181c95bcdc2" providerId="ADAL" clId="{109C1E68-9250-4DE7-AFA8-C7C69E4D6D69}" dt="2024-05-24T11:25:30.863" v="35281" actId="114"/>
        <pc:sldMkLst>
          <pc:docMk/>
          <pc:sldMk cId="2495743758" sldId="1512"/>
        </pc:sldMkLst>
      </pc:sldChg>
      <pc:sldChg chg="add del">
        <pc:chgData name="paul meaney" userId="8f3b41ac-413d-46e0-bc97-8181c95bcdc2" providerId="ADAL" clId="{109C1E68-9250-4DE7-AFA8-C7C69E4D6D69}" dt="2024-05-23T15:33:09.612" v="30557" actId="47"/>
        <pc:sldMkLst>
          <pc:docMk/>
          <pc:sldMk cId="484746627" sldId="1513"/>
        </pc:sldMkLst>
      </pc:sldChg>
      <pc:sldChg chg="addSp delSp modSp new mod setBg">
        <pc:chgData name="paul meaney" userId="8f3b41ac-413d-46e0-bc97-8181c95bcdc2" providerId="ADAL" clId="{109C1E68-9250-4DE7-AFA8-C7C69E4D6D69}" dt="2024-05-24T09:02:40.686" v="33948" actId="114"/>
        <pc:sldMkLst>
          <pc:docMk/>
          <pc:sldMk cId="274283110" sldId="1514"/>
        </pc:sldMkLst>
      </pc:sldChg>
      <pc:sldChg chg="addSp delSp modSp new mod setBg">
        <pc:chgData name="paul meaney" userId="8f3b41ac-413d-46e0-bc97-8181c95bcdc2" providerId="ADAL" clId="{109C1E68-9250-4DE7-AFA8-C7C69E4D6D69}" dt="2024-05-24T08:26:08.479" v="31888" actId="114"/>
        <pc:sldMkLst>
          <pc:docMk/>
          <pc:sldMk cId="3646451916" sldId="1515"/>
        </pc:sldMkLst>
      </pc:sldChg>
      <pc:sldChg chg="addSp delSp modSp new mod setBg">
        <pc:chgData name="paul meaney" userId="8f3b41ac-413d-46e0-bc97-8181c95bcdc2" providerId="ADAL" clId="{109C1E68-9250-4DE7-AFA8-C7C69E4D6D69}" dt="2024-05-24T09:04:05.838" v="34003" actId="114"/>
        <pc:sldMkLst>
          <pc:docMk/>
          <pc:sldMk cId="2836686123" sldId="1516"/>
        </pc:sldMkLst>
      </pc:sldChg>
      <pc:sldChg chg="addSp delSp modSp new mod modAnim">
        <pc:chgData name="paul meaney" userId="8f3b41ac-413d-46e0-bc97-8181c95bcdc2" providerId="ADAL" clId="{109C1E68-9250-4DE7-AFA8-C7C69E4D6D69}" dt="2024-05-23T09:55:00.905" v="21972" actId="313"/>
        <pc:sldMkLst>
          <pc:docMk/>
          <pc:sldMk cId="2560471811" sldId="1517"/>
        </pc:sldMkLst>
      </pc:sldChg>
      <pc:sldChg chg="addSp delSp modSp new mod">
        <pc:chgData name="paul meaney" userId="8f3b41ac-413d-46e0-bc97-8181c95bcdc2" providerId="ADAL" clId="{109C1E68-9250-4DE7-AFA8-C7C69E4D6D69}" dt="2024-05-23T10:10:15.124" v="23084" actId="20577"/>
        <pc:sldMkLst>
          <pc:docMk/>
          <pc:sldMk cId="1447013420" sldId="1518"/>
        </pc:sldMkLst>
      </pc:sldChg>
      <pc:sldChg chg="addSp delSp modSp add mod modAnim">
        <pc:chgData name="paul meaney" userId="8f3b41ac-413d-46e0-bc97-8181c95bcdc2" providerId="ADAL" clId="{109C1E68-9250-4DE7-AFA8-C7C69E4D6D69}" dt="2024-05-24T09:04:18.037" v="34014" actId="20577"/>
        <pc:sldMkLst>
          <pc:docMk/>
          <pc:sldMk cId="3345456993" sldId="1519"/>
        </pc:sldMkLst>
      </pc:sldChg>
      <pc:sldChg chg="addSp modSp add mod modAnim">
        <pc:chgData name="paul meaney" userId="8f3b41ac-413d-46e0-bc97-8181c95bcdc2" providerId="ADAL" clId="{109C1E68-9250-4DE7-AFA8-C7C69E4D6D69}" dt="2024-05-24T09:04:23.605" v="34025" actId="20577"/>
        <pc:sldMkLst>
          <pc:docMk/>
          <pc:sldMk cId="2995190951" sldId="1520"/>
        </pc:sldMkLst>
      </pc:sldChg>
      <pc:sldChg chg="modSp add del mod">
        <pc:chgData name="paul meaney" userId="8f3b41ac-413d-46e0-bc97-8181c95bcdc2" providerId="ADAL" clId="{109C1E68-9250-4DE7-AFA8-C7C69E4D6D69}" dt="2024-05-23T09:15:56.951" v="21303" actId="47"/>
        <pc:sldMkLst>
          <pc:docMk/>
          <pc:sldMk cId="1152119384" sldId="1521"/>
        </pc:sldMkLst>
      </pc:sldChg>
      <pc:sldChg chg="addSp delSp modSp add mod modAnim">
        <pc:chgData name="paul meaney" userId="8f3b41ac-413d-46e0-bc97-8181c95bcdc2" providerId="ADAL" clId="{109C1E68-9250-4DE7-AFA8-C7C69E4D6D69}" dt="2024-05-24T09:06:40.935" v="34055" actId="14100"/>
        <pc:sldMkLst>
          <pc:docMk/>
          <pc:sldMk cId="2766439405" sldId="1521"/>
        </pc:sldMkLst>
      </pc:sldChg>
      <pc:sldChg chg="addSp delSp modSp new mod">
        <pc:chgData name="paul meaney" userId="8f3b41ac-413d-46e0-bc97-8181c95bcdc2" providerId="ADAL" clId="{109C1E68-9250-4DE7-AFA8-C7C69E4D6D69}" dt="2024-05-24T09:04:34.589" v="34029" actId="114"/>
        <pc:sldMkLst>
          <pc:docMk/>
          <pc:sldMk cId="3354041111" sldId="1522"/>
        </pc:sldMkLst>
      </pc:sldChg>
      <pc:sldChg chg="modSp add del mod">
        <pc:chgData name="paul meaney" userId="8f3b41ac-413d-46e0-bc97-8181c95bcdc2" providerId="ADAL" clId="{109C1E68-9250-4DE7-AFA8-C7C69E4D6D69}" dt="2024-05-24T15:32:14.549" v="35911" actId="47"/>
        <pc:sldMkLst>
          <pc:docMk/>
          <pc:sldMk cId="3799338747" sldId="1523"/>
        </pc:sldMkLst>
      </pc:sldChg>
      <pc:sldChg chg="modSp new del mod">
        <pc:chgData name="paul meaney" userId="8f3b41ac-413d-46e0-bc97-8181c95bcdc2" providerId="ADAL" clId="{109C1E68-9250-4DE7-AFA8-C7C69E4D6D69}" dt="2024-05-23T10:54:06.350" v="24890" actId="47"/>
        <pc:sldMkLst>
          <pc:docMk/>
          <pc:sldMk cId="1905109147" sldId="1524"/>
        </pc:sldMkLst>
      </pc:sldChg>
      <pc:sldChg chg="modSp add mod ord">
        <pc:chgData name="paul meaney" userId="8f3b41ac-413d-46e0-bc97-8181c95bcdc2" providerId="ADAL" clId="{109C1E68-9250-4DE7-AFA8-C7C69E4D6D69}" dt="2024-05-23T16:31:00.790" v="30798" actId="20577"/>
        <pc:sldMkLst>
          <pc:docMk/>
          <pc:sldMk cId="3166573699" sldId="1524"/>
        </pc:sldMkLst>
      </pc:sldChg>
      <pc:sldChg chg="modSp add mod ord">
        <pc:chgData name="paul meaney" userId="8f3b41ac-413d-46e0-bc97-8181c95bcdc2" providerId="ADAL" clId="{109C1E68-9250-4DE7-AFA8-C7C69E4D6D69}" dt="2024-05-23T16:31:22.301" v="30813" actId="20577"/>
        <pc:sldMkLst>
          <pc:docMk/>
          <pc:sldMk cId="2143112521" sldId="1525"/>
        </pc:sldMkLst>
      </pc:sldChg>
      <pc:sldChg chg="modSp add del mod ord">
        <pc:chgData name="paul meaney" userId="8f3b41ac-413d-46e0-bc97-8181c95bcdc2" providerId="ADAL" clId="{109C1E68-9250-4DE7-AFA8-C7C69E4D6D69}" dt="2024-05-23T15:33:07.747" v="30547" actId="47"/>
        <pc:sldMkLst>
          <pc:docMk/>
          <pc:sldMk cId="3060997871" sldId="1525"/>
        </pc:sldMkLst>
      </pc:sldChg>
      <pc:sldChg chg="modSp add mod ord">
        <pc:chgData name="paul meaney" userId="8f3b41ac-413d-46e0-bc97-8181c95bcdc2" providerId="ADAL" clId="{109C1E68-9250-4DE7-AFA8-C7C69E4D6D69}" dt="2024-05-23T16:31:35.166" v="30822" actId="20577"/>
        <pc:sldMkLst>
          <pc:docMk/>
          <pc:sldMk cId="2725440208" sldId="1526"/>
        </pc:sldMkLst>
      </pc:sldChg>
      <pc:sldChg chg="modSp add del mod">
        <pc:chgData name="paul meaney" userId="8f3b41ac-413d-46e0-bc97-8181c95bcdc2" providerId="ADAL" clId="{109C1E68-9250-4DE7-AFA8-C7C69E4D6D69}" dt="2024-05-23T15:33:07.364" v="30545" actId="47"/>
        <pc:sldMkLst>
          <pc:docMk/>
          <pc:sldMk cId="3653032202" sldId="1526"/>
        </pc:sldMkLst>
      </pc:sldChg>
      <pc:sldChg chg="modSp add mod ord">
        <pc:chgData name="paul meaney" userId="8f3b41ac-413d-46e0-bc97-8181c95bcdc2" providerId="ADAL" clId="{109C1E68-9250-4DE7-AFA8-C7C69E4D6D69}" dt="2024-05-23T16:31:48.054" v="30845" actId="20577"/>
        <pc:sldMkLst>
          <pc:docMk/>
          <pc:sldMk cId="2551198214" sldId="1527"/>
        </pc:sldMkLst>
      </pc:sldChg>
      <pc:sldChg chg="modSp add del mod">
        <pc:chgData name="paul meaney" userId="8f3b41ac-413d-46e0-bc97-8181c95bcdc2" providerId="ADAL" clId="{109C1E68-9250-4DE7-AFA8-C7C69E4D6D69}" dt="2024-05-23T15:33:08.110" v="30549" actId="47"/>
        <pc:sldMkLst>
          <pc:docMk/>
          <pc:sldMk cId="2687152425" sldId="1527"/>
        </pc:sldMkLst>
      </pc:sldChg>
      <pc:sldChg chg="modSp add mod ord">
        <pc:chgData name="paul meaney" userId="8f3b41ac-413d-46e0-bc97-8181c95bcdc2" providerId="ADAL" clId="{109C1E68-9250-4DE7-AFA8-C7C69E4D6D69}" dt="2024-05-23T16:32:43.445" v="30886" actId="20577"/>
        <pc:sldMkLst>
          <pc:docMk/>
          <pc:sldMk cId="1029488429" sldId="1528"/>
        </pc:sldMkLst>
      </pc:sldChg>
      <pc:sldChg chg="modSp add del mod">
        <pc:chgData name="paul meaney" userId="8f3b41ac-413d-46e0-bc97-8181c95bcdc2" providerId="ADAL" clId="{109C1E68-9250-4DE7-AFA8-C7C69E4D6D69}" dt="2024-05-23T15:33:08.655" v="30552" actId="47"/>
        <pc:sldMkLst>
          <pc:docMk/>
          <pc:sldMk cId="3842227768" sldId="1528"/>
        </pc:sldMkLst>
      </pc:sldChg>
      <pc:sldChg chg="modSp add del mod ord">
        <pc:chgData name="paul meaney" userId="8f3b41ac-413d-46e0-bc97-8181c95bcdc2" providerId="ADAL" clId="{109C1E68-9250-4DE7-AFA8-C7C69E4D6D69}" dt="2024-05-23T15:33:08.845" v="30553" actId="47"/>
        <pc:sldMkLst>
          <pc:docMk/>
          <pc:sldMk cId="620701585" sldId="1529"/>
        </pc:sldMkLst>
      </pc:sldChg>
      <pc:sldChg chg="new del">
        <pc:chgData name="paul meaney" userId="8f3b41ac-413d-46e0-bc97-8181c95bcdc2" providerId="ADAL" clId="{109C1E68-9250-4DE7-AFA8-C7C69E4D6D69}" dt="2024-05-23T11:24:31.681" v="26920" actId="47"/>
        <pc:sldMkLst>
          <pc:docMk/>
          <pc:sldMk cId="2472111406" sldId="1529"/>
        </pc:sldMkLst>
      </pc:sldChg>
      <pc:sldChg chg="add">
        <pc:chgData name="paul meaney" userId="8f3b41ac-413d-46e0-bc97-8181c95bcdc2" providerId="ADAL" clId="{109C1E68-9250-4DE7-AFA8-C7C69E4D6D69}" dt="2024-05-23T16:32:29.938" v="30866" actId="2890"/>
        <pc:sldMkLst>
          <pc:docMk/>
          <pc:sldMk cId="3865323551" sldId="1529"/>
        </pc:sldMkLst>
      </pc:sldChg>
      <pc:sldChg chg="modSp add del mod">
        <pc:chgData name="paul meaney" userId="8f3b41ac-413d-46e0-bc97-8181c95bcdc2" providerId="ADAL" clId="{109C1E68-9250-4DE7-AFA8-C7C69E4D6D69}" dt="2024-05-23T15:33:09.221" v="30555" actId="47"/>
        <pc:sldMkLst>
          <pc:docMk/>
          <pc:sldMk cId="351060051" sldId="1530"/>
        </pc:sldMkLst>
      </pc:sldChg>
      <pc:sldChg chg="modSp add mod ord">
        <pc:chgData name="paul meaney" userId="8f3b41ac-413d-46e0-bc97-8181c95bcdc2" providerId="ADAL" clId="{109C1E68-9250-4DE7-AFA8-C7C69E4D6D69}" dt="2024-05-23T16:33:20.570" v="30912" actId="20578"/>
        <pc:sldMkLst>
          <pc:docMk/>
          <pc:sldMk cId="3643924528" sldId="1530"/>
        </pc:sldMkLst>
      </pc:sldChg>
      <pc:sldChg chg="addSp delSp modSp new del mod modClrScheme chgLayout">
        <pc:chgData name="paul meaney" userId="8f3b41ac-413d-46e0-bc97-8181c95bcdc2" providerId="ADAL" clId="{109C1E68-9250-4DE7-AFA8-C7C69E4D6D69}" dt="2024-05-23T15:33:07.181" v="30544" actId="47"/>
        <pc:sldMkLst>
          <pc:docMk/>
          <pc:sldMk cId="1162112632" sldId="1531"/>
        </pc:sldMkLst>
      </pc:sldChg>
      <pc:sldChg chg="modSp add mod">
        <pc:chgData name="paul meaney" userId="8f3b41ac-413d-46e0-bc97-8181c95bcdc2" providerId="ADAL" clId="{109C1E68-9250-4DE7-AFA8-C7C69E4D6D69}" dt="2024-05-23T16:38:25.634" v="31556"/>
        <pc:sldMkLst>
          <pc:docMk/>
          <pc:sldMk cId="3176384236" sldId="1531"/>
        </pc:sldMkLst>
      </pc:sldChg>
      <pc:sldChg chg="addSp delSp modSp new del mod">
        <pc:chgData name="paul meaney" userId="8f3b41ac-413d-46e0-bc97-8181c95bcdc2" providerId="ADAL" clId="{109C1E68-9250-4DE7-AFA8-C7C69E4D6D69}" dt="2024-05-23T15:33:07.557" v="30546" actId="47"/>
        <pc:sldMkLst>
          <pc:docMk/>
          <pc:sldMk cId="500631662" sldId="1532"/>
        </pc:sldMkLst>
      </pc:sldChg>
      <pc:sldChg chg="modSp add mod">
        <pc:chgData name="paul meaney" userId="8f3b41ac-413d-46e0-bc97-8181c95bcdc2" providerId="ADAL" clId="{109C1E68-9250-4DE7-AFA8-C7C69E4D6D69}" dt="2024-05-23T16:40:16.564" v="31827" actId="20577"/>
        <pc:sldMkLst>
          <pc:docMk/>
          <pc:sldMk cId="3938734971" sldId="1532"/>
        </pc:sldMkLst>
      </pc:sldChg>
      <pc:sldChg chg="addSp delSp modSp new del mod">
        <pc:chgData name="paul meaney" userId="8f3b41ac-413d-46e0-bc97-8181c95bcdc2" providerId="ADAL" clId="{109C1E68-9250-4DE7-AFA8-C7C69E4D6D69}" dt="2024-05-23T15:33:07.936" v="30548" actId="47"/>
        <pc:sldMkLst>
          <pc:docMk/>
          <pc:sldMk cId="2770028820" sldId="1533"/>
        </pc:sldMkLst>
      </pc:sldChg>
      <pc:sldChg chg="modSp add mod setBg">
        <pc:chgData name="paul meaney" userId="8f3b41ac-413d-46e0-bc97-8181c95bcdc2" providerId="ADAL" clId="{109C1E68-9250-4DE7-AFA8-C7C69E4D6D69}" dt="2024-05-24T08:28:42.928" v="31965" actId="27957"/>
        <pc:sldMkLst>
          <pc:docMk/>
          <pc:sldMk cId="3578462808" sldId="1533"/>
        </pc:sldMkLst>
      </pc:sldChg>
      <pc:sldChg chg="new del">
        <pc:chgData name="paul meaney" userId="8f3b41ac-413d-46e0-bc97-8181c95bcdc2" providerId="ADAL" clId="{109C1E68-9250-4DE7-AFA8-C7C69E4D6D69}" dt="2024-05-24T08:44:19.690" v="32542" actId="680"/>
        <pc:sldMkLst>
          <pc:docMk/>
          <pc:sldMk cId="329912275" sldId="1534"/>
        </pc:sldMkLst>
      </pc:sldChg>
      <pc:sldChg chg="modSp new del mod">
        <pc:chgData name="paul meaney" userId="8f3b41ac-413d-46e0-bc97-8181c95bcdc2" providerId="ADAL" clId="{109C1E68-9250-4DE7-AFA8-C7C69E4D6D69}" dt="2024-05-24T08:50:54.279" v="33235" actId="47"/>
        <pc:sldMkLst>
          <pc:docMk/>
          <pc:sldMk cId="403876201" sldId="1534"/>
        </pc:sldMkLst>
      </pc:sldChg>
      <pc:sldChg chg="addSp delSp modSp new del mod">
        <pc:chgData name="paul meaney" userId="8f3b41ac-413d-46e0-bc97-8181c95bcdc2" providerId="ADAL" clId="{109C1E68-9250-4DE7-AFA8-C7C69E4D6D69}" dt="2024-05-23T15:33:08.460" v="30551" actId="47"/>
        <pc:sldMkLst>
          <pc:docMk/>
          <pc:sldMk cId="4014515665" sldId="1534"/>
        </pc:sldMkLst>
      </pc:sldChg>
      <pc:sldChg chg="new del">
        <pc:chgData name="paul meaney" userId="8f3b41ac-413d-46e0-bc97-8181c95bcdc2" providerId="ADAL" clId="{109C1E68-9250-4DE7-AFA8-C7C69E4D6D69}" dt="2024-05-23T14:16:29.149" v="28898" actId="47"/>
        <pc:sldMkLst>
          <pc:docMk/>
          <pc:sldMk cId="402143932" sldId="1535"/>
        </pc:sldMkLst>
      </pc:sldChg>
      <pc:sldChg chg="addSp delSp modSp new mod">
        <pc:chgData name="paul meaney" userId="8f3b41ac-413d-46e0-bc97-8181c95bcdc2" providerId="ADAL" clId="{109C1E68-9250-4DE7-AFA8-C7C69E4D6D69}" dt="2024-05-24T08:49:47.172" v="33136" actId="20577"/>
        <pc:sldMkLst>
          <pc:docMk/>
          <pc:sldMk cId="1341602145" sldId="1535"/>
        </pc:sldMkLst>
      </pc:sldChg>
      <pc:sldChg chg="modSp add mod setBg">
        <pc:chgData name="paul meaney" userId="8f3b41ac-413d-46e0-bc97-8181c95bcdc2" providerId="ADAL" clId="{109C1E68-9250-4DE7-AFA8-C7C69E4D6D69}" dt="2024-05-24T08:51:31.518" v="33242" actId="27957"/>
        <pc:sldMkLst>
          <pc:docMk/>
          <pc:sldMk cId="1598989398" sldId="1536"/>
        </pc:sldMkLst>
      </pc:sldChg>
      <pc:sldChg chg="addSp delSp modSp new del mod">
        <pc:chgData name="paul meaney" userId="8f3b41ac-413d-46e0-bc97-8181c95bcdc2" providerId="ADAL" clId="{109C1E68-9250-4DE7-AFA8-C7C69E4D6D69}" dt="2024-05-23T15:33:09.043" v="30554" actId="47"/>
        <pc:sldMkLst>
          <pc:docMk/>
          <pc:sldMk cId="2370260560" sldId="1536"/>
        </pc:sldMkLst>
      </pc:sldChg>
      <pc:sldChg chg="addSp delSp modSp new mod setBg">
        <pc:chgData name="paul meaney" userId="8f3b41ac-413d-46e0-bc97-8181c95bcdc2" providerId="ADAL" clId="{109C1E68-9250-4DE7-AFA8-C7C69E4D6D69}" dt="2024-05-24T09:53:34.629" v="34589" actId="20577"/>
        <pc:sldMkLst>
          <pc:docMk/>
          <pc:sldMk cId="2605515591" sldId="1537"/>
        </pc:sldMkLst>
      </pc:sldChg>
      <pc:sldChg chg="new del">
        <pc:chgData name="paul meaney" userId="8f3b41ac-413d-46e0-bc97-8181c95bcdc2" providerId="ADAL" clId="{109C1E68-9250-4DE7-AFA8-C7C69E4D6D69}" dt="2024-05-23T15:15:01.544" v="29695" actId="47"/>
        <pc:sldMkLst>
          <pc:docMk/>
          <pc:sldMk cId="2696553225" sldId="1537"/>
        </pc:sldMkLst>
      </pc:sldChg>
      <pc:sldChg chg="add del">
        <pc:chgData name="paul meaney" userId="8f3b41ac-413d-46e0-bc97-8181c95bcdc2" providerId="ADAL" clId="{109C1E68-9250-4DE7-AFA8-C7C69E4D6D69}" dt="2024-05-24T10:07:47.732" v="34593"/>
        <pc:sldMkLst>
          <pc:docMk/>
          <pc:sldMk cId="1393620953" sldId="1538"/>
        </pc:sldMkLst>
      </pc:sldChg>
      <pc:sldChg chg="modSp add mod">
        <pc:chgData name="paul meaney" userId="8f3b41ac-413d-46e0-bc97-8181c95bcdc2" providerId="ADAL" clId="{109C1E68-9250-4DE7-AFA8-C7C69E4D6D69}" dt="2024-05-24T10:09:10.738" v="34836" actId="20577"/>
        <pc:sldMkLst>
          <pc:docMk/>
          <pc:sldMk cId="3308626166" sldId="1538"/>
        </pc:sldMkLst>
      </pc:sldChg>
      <pc:sldChg chg="modSp add del mod ord">
        <pc:chgData name="paul meaney" userId="8f3b41ac-413d-46e0-bc97-8181c95bcdc2" providerId="ADAL" clId="{109C1E68-9250-4DE7-AFA8-C7C69E4D6D69}" dt="2024-05-23T15:33:09.402" v="30556" actId="47"/>
        <pc:sldMkLst>
          <pc:docMk/>
          <pc:sldMk cId="3684100229" sldId="1538"/>
        </pc:sldMkLst>
      </pc:sldChg>
      <pc:sldChg chg="add del setBg">
        <pc:chgData name="paul meaney" userId="8f3b41ac-413d-46e0-bc97-8181c95bcdc2" providerId="ADAL" clId="{109C1E68-9250-4DE7-AFA8-C7C69E4D6D69}" dt="2024-05-24T10:07:43.148" v="34591"/>
        <pc:sldMkLst>
          <pc:docMk/>
          <pc:sldMk cId="4118680943" sldId="1538"/>
        </pc:sldMkLst>
      </pc:sldChg>
      <pc:sldChg chg="addSp delSp modSp new del mod modAnim">
        <pc:chgData name="paul meaney" userId="8f3b41ac-413d-46e0-bc97-8181c95bcdc2" providerId="ADAL" clId="{109C1E68-9250-4DE7-AFA8-C7C69E4D6D69}" dt="2024-05-23T15:33:08.274" v="30550" actId="47"/>
        <pc:sldMkLst>
          <pc:docMk/>
          <pc:sldMk cId="242650092" sldId="1539"/>
        </pc:sldMkLst>
      </pc:sldChg>
      <pc:sldChg chg="addSp delSp modSp new del mod">
        <pc:chgData name="paul meaney" userId="8f3b41ac-413d-46e0-bc97-8181c95bcdc2" providerId="ADAL" clId="{109C1E68-9250-4DE7-AFA8-C7C69E4D6D69}" dt="2024-05-24T16:10:46.758" v="35930" actId="47"/>
        <pc:sldMkLst>
          <pc:docMk/>
          <pc:sldMk cId="3043190148" sldId="1539"/>
        </pc:sldMkLst>
      </pc:sldChg>
      <pc:sldChg chg="modSp add mod">
        <pc:chgData name="paul meaney" userId="8f3b41ac-413d-46e0-bc97-8181c95bcdc2" providerId="ADAL" clId="{109C1E68-9250-4DE7-AFA8-C7C69E4D6D69}" dt="2024-05-24T15:32:12.705" v="35910"/>
        <pc:sldMkLst>
          <pc:docMk/>
          <pc:sldMk cId="1016721135" sldId="1540"/>
        </pc:sldMkLst>
      </pc:sldChg>
      <pc:sldChg chg="modSp add mod setBg">
        <pc:chgData name="paul meaney" userId="8f3b41ac-413d-46e0-bc97-8181c95bcdc2" providerId="ADAL" clId="{109C1E68-9250-4DE7-AFA8-C7C69E4D6D69}" dt="2024-05-24T16:11:12.159" v="35936" actId="27957"/>
        <pc:sldMkLst>
          <pc:docMk/>
          <pc:sldMk cId="2273049033" sldId="1541"/>
        </pc:sldMkLst>
      </pc:sldChg>
      <pc:sldChg chg="addSp delSp modSp new mod setBg">
        <pc:chgData name="paul meaney" userId="8f3b41ac-413d-46e0-bc97-8181c95bcdc2" providerId="ADAL" clId="{109C1E68-9250-4DE7-AFA8-C7C69E4D6D69}" dt="2024-05-30T07:34:40.367" v="36297" actId="20577"/>
        <pc:sldMkLst>
          <pc:docMk/>
          <pc:sldMk cId="2952878747" sldId="1542"/>
        </pc:sldMkLst>
      </pc:sldChg>
      <pc:sldChg chg="modSp add mod">
        <pc:chgData name="paul meaney" userId="8f3b41ac-413d-46e0-bc97-8181c95bcdc2" providerId="ADAL" clId="{109C1E68-9250-4DE7-AFA8-C7C69E4D6D69}" dt="2024-05-30T07:34:58.871" v="36301" actId="1076"/>
        <pc:sldMkLst>
          <pc:docMk/>
          <pc:sldMk cId="2256060057" sldId="1543"/>
        </pc:sldMkLst>
      </pc:sldChg>
      <pc:sldChg chg="modSp add mod ord">
        <pc:chgData name="paul meaney" userId="8f3b41ac-413d-46e0-bc97-8181c95bcdc2" providerId="ADAL" clId="{109C1E68-9250-4DE7-AFA8-C7C69E4D6D69}" dt="2024-05-31T08:51:15.601" v="38910" actId="20577"/>
        <pc:sldMkLst>
          <pc:docMk/>
          <pc:sldMk cId="2274815112" sldId="1544"/>
        </pc:sldMkLst>
      </pc:sldChg>
      <pc:sldChg chg="addSp delSp modSp new mod setBg">
        <pc:chgData name="paul meaney" userId="8f3b41ac-413d-46e0-bc97-8181c95bcdc2" providerId="ADAL" clId="{109C1E68-9250-4DE7-AFA8-C7C69E4D6D69}" dt="2024-05-31T08:21:08.030" v="36662" actId="114"/>
        <pc:sldMkLst>
          <pc:docMk/>
          <pc:sldMk cId="3478904567" sldId="1545"/>
        </pc:sldMkLst>
      </pc:sldChg>
      <pc:sldChg chg="new del">
        <pc:chgData name="paul meaney" userId="8f3b41ac-413d-46e0-bc97-8181c95bcdc2" providerId="ADAL" clId="{109C1E68-9250-4DE7-AFA8-C7C69E4D6D69}" dt="2024-05-31T08:21:35.623" v="36664" actId="47"/>
        <pc:sldMkLst>
          <pc:docMk/>
          <pc:sldMk cId="77315751" sldId="1546"/>
        </pc:sldMkLst>
      </pc:sldChg>
      <pc:sldChg chg="add del">
        <pc:chgData name="paul meaney" userId="8f3b41ac-413d-46e0-bc97-8181c95bcdc2" providerId="ADAL" clId="{109C1E68-9250-4DE7-AFA8-C7C69E4D6D69}" dt="2024-05-31T08:23:57.277" v="36666" actId="2696"/>
        <pc:sldMkLst>
          <pc:docMk/>
          <pc:sldMk cId="53240806" sldId="1655"/>
        </pc:sldMkLst>
      </pc:sldChg>
      <pc:sldChg chg="add setBg">
        <pc:chgData name="paul meaney" userId="8f3b41ac-413d-46e0-bc97-8181c95bcdc2" providerId="ADAL" clId="{109C1E68-9250-4DE7-AFA8-C7C69E4D6D69}" dt="2024-05-31T08:21:37.678" v="36665"/>
        <pc:sldMkLst>
          <pc:docMk/>
          <pc:sldMk cId="2134238899" sldId="1656"/>
        </pc:sldMkLst>
      </pc:sldChg>
      <pc:sldChg chg="add">
        <pc:chgData name="paul meaney" userId="8f3b41ac-413d-46e0-bc97-8181c95bcdc2" providerId="ADAL" clId="{109C1E68-9250-4DE7-AFA8-C7C69E4D6D69}" dt="2024-05-31T08:21:37.678" v="36665"/>
        <pc:sldMkLst>
          <pc:docMk/>
          <pc:sldMk cId="2306330646" sldId="1657"/>
        </pc:sldMkLst>
      </pc:sldChg>
      <pc:sldChg chg="addSp delSp modSp new mod setBg">
        <pc:chgData name="paul meaney" userId="8f3b41ac-413d-46e0-bc97-8181c95bcdc2" providerId="ADAL" clId="{109C1E68-9250-4DE7-AFA8-C7C69E4D6D69}" dt="2024-05-31T08:27:48.972" v="37157" actId="114"/>
        <pc:sldMkLst>
          <pc:docMk/>
          <pc:sldMk cId="2514706418" sldId="1658"/>
        </pc:sldMkLst>
      </pc:sldChg>
      <pc:sldChg chg="add del">
        <pc:chgData name="paul meaney" userId="8f3b41ac-413d-46e0-bc97-8181c95bcdc2" providerId="ADAL" clId="{109C1E68-9250-4DE7-AFA8-C7C69E4D6D69}" dt="2024-05-31T08:23:57.277" v="36666" actId="2696"/>
        <pc:sldMkLst>
          <pc:docMk/>
          <pc:sldMk cId="3457071768" sldId="1658"/>
        </pc:sldMkLst>
      </pc:sldChg>
      <pc:sldChg chg="addSp delSp modSp add mod">
        <pc:chgData name="paul meaney" userId="8f3b41ac-413d-46e0-bc97-8181c95bcdc2" providerId="ADAL" clId="{109C1E68-9250-4DE7-AFA8-C7C69E4D6D69}" dt="2024-05-31T08:39:32.853" v="38001" actId="20577"/>
        <pc:sldMkLst>
          <pc:docMk/>
          <pc:sldMk cId="1040863258" sldId="1659"/>
        </pc:sldMkLst>
      </pc:sldChg>
      <pc:sldChg chg="addSp delSp modSp new mod setBg">
        <pc:chgData name="paul meaney" userId="8f3b41ac-413d-46e0-bc97-8181c95bcdc2" providerId="ADAL" clId="{109C1E68-9250-4DE7-AFA8-C7C69E4D6D69}" dt="2024-05-31T08:35:03.171" v="37838" actId="114"/>
        <pc:sldMkLst>
          <pc:docMk/>
          <pc:sldMk cId="1287933024" sldId="1660"/>
        </pc:sldMkLst>
      </pc:sldChg>
      <pc:sldChg chg="addSp delSp modSp add mod setBg">
        <pc:chgData name="paul meaney" userId="8f3b41ac-413d-46e0-bc97-8181c95bcdc2" providerId="ADAL" clId="{109C1E68-9250-4DE7-AFA8-C7C69E4D6D69}" dt="2024-05-31T08:35:58.250" v="37858" actId="114"/>
        <pc:sldMkLst>
          <pc:docMk/>
          <pc:sldMk cId="1506807361" sldId="1661"/>
        </pc:sldMkLst>
      </pc:sldChg>
      <pc:sldChg chg="addSp delSp modSp add mod">
        <pc:chgData name="paul meaney" userId="8f3b41ac-413d-46e0-bc97-8181c95bcdc2" providerId="ADAL" clId="{109C1E68-9250-4DE7-AFA8-C7C69E4D6D69}" dt="2024-05-31T08:39:17.574" v="37996" actId="20577"/>
        <pc:sldMkLst>
          <pc:docMk/>
          <pc:sldMk cId="3852403214" sldId="1662"/>
        </pc:sldMkLst>
      </pc:sldChg>
      <pc:sldChg chg="modSp new del mod">
        <pc:chgData name="paul meaney" userId="8f3b41ac-413d-46e0-bc97-8181c95bcdc2" providerId="ADAL" clId="{109C1E68-9250-4DE7-AFA8-C7C69E4D6D69}" dt="2024-05-31T11:30:20.053" v="40112" actId="47"/>
        <pc:sldMkLst>
          <pc:docMk/>
          <pc:sldMk cId="1532877294" sldId="1663"/>
        </pc:sldMkLst>
      </pc:sldChg>
      <pc:sldChg chg="addSp delSp modSp new mod">
        <pc:chgData name="paul meaney" userId="8f3b41ac-413d-46e0-bc97-8181c95bcdc2" providerId="ADAL" clId="{109C1E68-9250-4DE7-AFA8-C7C69E4D6D69}" dt="2024-05-31T08:46:14.860" v="38574" actId="1582"/>
        <pc:sldMkLst>
          <pc:docMk/>
          <pc:sldMk cId="1777014544" sldId="1664"/>
        </pc:sldMkLst>
      </pc:sldChg>
      <pc:sldChg chg="addSp delSp modSp new mod">
        <pc:chgData name="paul meaney" userId="8f3b41ac-413d-46e0-bc97-8181c95bcdc2" providerId="ADAL" clId="{109C1E68-9250-4DE7-AFA8-C7C69E4D6D69}" dt="2024-05-31T08:49:41.003" v="38829" actId="14100"/>
        <pc:sldMkLst>
          <pc:docMk/>
          <pc:sldMk cId="684388002" sldId="1665"/>
        </pc:sldMkLst>
      </pc:sldChg>
      <pc:sldChg chg="addSp modSp add mod">
        <pc:chgData name="paul meaney" userId="8f3b41ac-413d-46e0-bc97-8181c95bcdc2" providerId="ADAL" clId="{109C1E68-9250-4DE7-AFA8-C7C69E4D6D69}" dt="2024-05-31T08:50:15.234" v="38904" actId="20577"/>
        <pc:sldMkLst>
          <pc:docMk/>
          <pc:sldMk cId="2011993903" sldId="1666"/>
        </pc:sldMkLst>
      </pc:sldChg>
      <pc:sldChg chg="modSp new del mod">
        <pc:chgData name="paul meaney" userId="8f3b41ac-413d-46e0-bc97-8181c95bcdc2" providerId="ADAL" clId="{109C1E68-9250-4DE7-AFA8-C7C69E4D6D69}" dt="2024-05-31T11:31:55.183" v="40147" actId="47"/>
        <pc:sldMkLst>
          <pc:docMk/>
          <pc:sldMk cId="630091935" sldId="1667"/>
        </pc:sldMkLst>
      </pc:sldChg>
      <pc:sldChg chg="addSp delSp modSp add mod">
        <pc:chgData name="paul meaney" userId="8f3b41ac-413d-46e0-bc97-8181c95bcdc2" providerId="ADAL" clId="{109C1E68-9250-4DE7-AFA8-C7C69E4D6D69}" dt="2024-05-31T10:39:33.706" v="39745" actId="1076"/>
        <pc:sldMkLst>
          <pc:docMk/>
          <pc:sldMk cId="2903039538" sldId="1668"/>
        </pc:sldMkLst>
      </pc:sldChg>
      <pc:sldChg chg="addSp delSp modSp add mod">
        <pc:chgData name="paul meaney" userId="8f3b41ac-413d-46e0-bc97-8181c95bcdc2" providerId="ADAL" clId="{109C1E68-9250-4DE7-AFA8-C7C69E4D6D69}" dt="2024-05-31T11:27:21.863" v="40015" actId="14100"/>
        <pc:sldMkLst>
          <pc:docMk/>
          <pc:sldMk cId="1759889741" sldId="1669"/>
        </pc:sldMkLst>
      </pc:sldChg>
      <pc:sldChg chg="addSp delSp modSp add mod">
        <pc:chgData name="paul meaney" userId="8f3b41ac-413d-46e0-bc97-8181c95bcdc2" providerId="ADAL" clId="{109C1E68-9250-4DE7-AFA8-C7C69E4D6D69}" dt="2024-05-31T11:28:53.839" v="40096" actId="1076"/>
        <pc:sldMkLst>
          <pc:docMk/>
          <pc:sldMk cId="2927025551" sldId="1670"/>
        </pc:sldMkLst>
      </pc:sldChg>
      <pc:sldChg chg="addSp delSp modSp add mod">
        <pc:chgData name="paul meaney" userId="8f3b41ac-413d-46e0-bc97-8181c95bcdc2" providerId="ADAL" clId="{109C1E68-9250-4DE7-AFA8-C7C69E4D6D69}" dt="2024-05-31T11:28:11.121" v="40048" actId="20577"/>
        <pc:sldMkLst>
          <pc:docMk/>
          <pc:sldMk cId="687059783" sldId="1671"/>
        </pc:sldMkLst>
      </pc:sldChg>
      <pc:sldChg chg="modSp add mod ord">
        <pc:chgData name="paul meaney" userId="8f3b41ac-413d-46e0-bc97-8181c95bcdc2" providerId="ADAL" clId="{109C1E68-9250-4DE7-AFA8-C7C69E4D6D69}" dt="2024-05-31T11:25:55.174" v="39877" actId="1582"/>
        <pc:sldMkLst>
          <pc:docMk/>
          <pc:sldMk cId="2125828274" sldId="1672"/>
        </pc:sldMkLst>
      </pc:sldChg>
      <pc:sldChg chg="modSp add mod setBg">
        <pc:chgData name="paul meaney" userId="8f3b41ac-413d-46e0-bc97-8181c95bcdc2" providerId="ADAL" clId="{109C1E68-9250-4DE7-AFA8-C7C69E4D6D69}" dt="2024-05-31T11:30:41.715" v="40128" actId="114"/>
        <pc:sldMkLst>
          <pc:docMk/>
          <pc:sldMk cId="1053802047" sldId="1673"/>
        </pc:sldMkLst>
      </pc:sldChg>
    </pc:docChg>
  </pc:docChgLst>
  <pc:docChgLst>
    <pc:chgData name="paul meaney" userId="8f3b41ac-413d-46e0-bc97-8181c95bcdc2" providerId="ADAL" clId="{1EC04BE6-4D13-41AE-97C3-47DBB729E979}"/>
    <pc:docChg chg="undo custSel addSld delSld modSld sldOrd addSection delSection modSection">
      <pc:chgData name="paul meaney" userId="8f3b41ac-413d-46e0-bc97-8181c95bcdc2" providerId="ADAL" clId="{1EC04BE6-4D13-41AE-97C3-47DBB729E979}" dt="2025-06-26T11:21:52.443" v="44769" actId="20577"/>
      <pc:docMkLst>
        <pc:docMk/>
      </pc:docMkLst>
      <pc:sldChg chg="modSp">
        <pc:chgData name="paul meaney" userId="8f3b41ac-413d-46e0-bc97-8181c95bcdc2" providerId="ADAL" clId="{1EC04BE6-4D13-41AE-97C3-47DBB729E979}" dt="2025-06-25T13:27:20.696" v="43776" actId="20577"/>
        <pc:sldMkLst>
          <pc:docMk/>
          <pc:sldMk cId="1160443717" sldId="474"/>
        </pc:sldMkLst>
        <pc:graphicFrameChg chg="mod">
          <ac:chgData name="paul meaney" userId="8f3b41ac-413d-46e0-bc97-8181c95bcdc2" providerId="ADAL" clId="{1EC04BE6-4D13-41AE-97C3-47DBB729E979}" dt="2025-06-25T13:27:20.696" v="43776" actId="20577"/>
          <ac:graphicFrameMkLst>
            <pc:docMk/>
            <pc:sldMk cId="1160443717" sldId="474"/>
            <ac:graphicFrameMk id="6" creationId="{1C5729E5-894C-4537-B922-691C968510DB}"/>
          </ac:graphicFrameMkLst>
        </pc:graphicFrameChg>
      </pc:sldChg>
      <pc:sldChg chg="modSp mod">
        <pc:chgData name="paul meaney" userId="8f3b41ac-413d-46e0-bc97-8181c95bcdc2" providerId="ADAL" clId="{1EC04BE6-4D13-41AE-97C3-47DBB729E979}" dt="2025-06-25T13:41:09.256" v="43804" actId="27636"/>
        <pc:sldMkLst>
          <pc:docMk/>
          <pc:sldMk cId="1380044357" sldId="549"/>
        </pc:sldMkLst>
        <pc:spChg chg="mod">
          <ac:chgData name="paul meaney" userId="8f3b41ac-413d-46e0-bc97-8181c95bcdc2" providerId="ADAL" clId="{1EC04BE6-4D13-41AE-97C3-47DBB729E979}" dt="2025-06-25T13:41:09.256" v="43804" actId="27636"/>
          <ac:spMkLst>
            <pc:docMk/>
            <pc:sldMk cId="1380044357" sldId="549"/>
            <ac:spMk id="3" creationId="{F381A580-5C3D-45D9-9B65-B4E854207856}"/>
          </ac:spMkLst>
        </pc:spChg>
      </pc:sldChg>
      <pc:sldChg chg="modSp">
        <pc:chgData name="paul meaney" userId="8f3b41ac-413d-46e0-bc97-8181c95bcdc2" providerId="ADAL" clId="{1EC04BE6-4D13-41AE-97C3-47DBB729E979}" dt="2025-06-25T13:25:32.111" v="43763" actId="20577"/>
        <pc:sldMkLst>
          <pc:docMk/>
          <pc:sldMk cId="730368164" sldId="1067"/>
        </pc:sldMkLst>
        <pc:graphicFrameChg chg="mod">
          <ac:chgData name="paul meaney" userId="8f3b41ac-413d-46e0-bc97-8181c95bcdc2" providerId="ADAL" clId="{1EC04BE6-4D13-41AE-97C3-47DBB729E979}" dt="2025-06-25T13:25:32.111" v="43763" actId="20577"/>
          <ac:graphicFrameMkLst>
            <pc:docMk/>
            <pc:sldMk cId="730368164" sldId="1067"/>
            <ac:graphicFrameMk id="6" creationId="{12AFF6FB-4C5E-0942-B615-D5E66362A6EC}"/>
          </ac:graphicFrameMkLst>
        </pc:graphicFrameChg>
      </pc:sldChg>
      <pc:sldChg chg="add del">
        <pc:chgData name="paul meaney" userId="8f3b41ac-413d-46e0-bc97-8181c95bcdc2" providerId="ADAL" clId="{1EC04BE6-4D13-41AE-97C3-47DBB729E979}" dt="2025-06-23T13:33:44.940" v="5035" actId="47"/>
        <pc:sldMkLst>
          <pc:docMk/>
          <pc:sldMk cId="1443815499" sldId="2097"/>
        </pc:sldMkLst>
      </pc:sldChg>
      <pc:sldChg chg="add del">
        <pc:chgData name="paul meaney" userId="8f3b41ac-413d-46e0-bc97-8181c95bcdc2" providerId="ADAL" clId="{1EC04BE6-4D13-41AE-97C3-47DBB729E979}" dt="2025-06-23T13:33:44.940" v="5035" actId="47"/>
        <pc:sldMkLst>
          <pc:docMk/>
          <pc:sldMk cId="4016447795" sldId="2122"/>
        </pc:sldMkLst>
      </pc:sldChg>
      <pc:sldChg chg="modSp">
        <pc:chgData name="paul meaney" userId="8f3b41ac-413d-46e0-bc97-8181c95bcdc2" providerId="ADAL" clId="{1EC04BE6-4D13-41AE-97C3-47DBB729E979}" dt="2025-06-23T08:38:13.800" v="12" actId="20577"/>
        <pc:sldMkLst>
          <pc:docMk/>
          <pc:sldMk cId="3993103573" sldId="2222"/>
        </pc:sldMkLst>
        <pc:spChg chg="mod">
          <ac:chgData name="paul meaney" userId="8f3b41ac-413d-46e0-bc97-8181c95bcdc2" providerId="ADAL" clId="{1EC04BE6-4D13-41AE-97C3-47DBB729E979}" dt="2025-06-23T08:38:13.800" v="12" actId="20577"/>
          <ac:spMkLst>
            <pc:docMk/>
            <pc:sldMk cId="3993103573" sldId="2222"/>
            <ac:spMk id="2" creationId="{F5B3F4FD-465D-350B-7F73-ABE7B2497C3E}"/>
          </ac:spMkLst>
        </pc:spChg>
      </pc:sldChg>
      <pc:sldChg chg="del">
        <pc:chgData name="paul meaney" userId="8f3b41ac-413d-46e0-bc97-8181c95bcdc2" providerId="ADAL" clId="{1EC04BE6-4D13-41AE-97C3-47DBB729E979}" dt="2025-06-23T08:47:02.424" v="679" actId="47"/>
        <pc:sldMkLst>
          <pc:docMk/>
          <pc:sldMk cId="778845388" sldId="2675"/>
        </pc:sldMkLst>
      </pc:sldChg>
      <pc:sldChg chg="del">
        <pc:chgData name="paul meaney" userId="8f3b41ac-413d-46e0-bc97-8181c95bcdc2" providerId="ADAL" clId="{1EC04BE6-4D13-41AE-97C3-47DBB729E979}" dt="2025-06-23T08:47:01.548" v="668" actId="47"/>
        <pc:sldMkLst>
          <pc:docMk/>
          <pc:sldMk cId="492541412" sldId="2835"/>
        </pc:sldMkLst>
      </pc:sldChg>
      <pc:sldChg chg="del">
        <pc:chgData name="paul meaney" userId="8f3b41ac-413d-46e0-bc97-8181c95bcdc2" providerId="ADAL" clId="{1EC04BE6-4D13-41AE-97C3-47DBB729E979}" dt="2025-06-23T08:47:02.090" v="670" actId="47"/>
        <pc:sldMkLst>
          <pc:docMk/>
          <pc:sldMk cId="3679436217" sldId="2836"/>
        </pc:sldMkLst>
      </pc:sldChg>
      <pc:sldChg chg="del">
        <pc:chgData name="paul meaney" userId="8f3b41ac-413d-46e0-bc97-8181c95bcdc2" providerId="ADAL" clId="{1EC04BE6-4D13-41AE-97C3-47DBB729E979}" dt="2025-06-23T08:47:03.205" v="680" actId="47"/>
        <pc:sldMkLst>
          <pc:docMk/>
          <pc:sldMk cId="2941272003" sldId="2837"/>
        </pc:sldMkLst>
      </pc:sldChg>
      <pc:sldChg chg="del">
        <pc:chgData name="paul meaney" userId="8f3b41ac-413d-46e0-bc97-8181c95bcdc2" providerId="ADAL" clId="{1EC04BE6-4D13-41AE-97C3-47DBB729E979}" dt="2025-06-23T08:47:02.216" v="674" actId="47"/>
        <pc:sldMkLst>
          <pc:docMk/>
          <pc:sldMk cId="806840574" sldId="2838"/>
        </pc:sldMkLst>
      </pc:sldChg>
      <pc:sldChg chg="del">
        <pc:chgData name="paul meaney" userId="8f3b41ac-413d-46e0-bc97-8181c95bcdc2" providerId="ADAL" clId="{1EC04BE6-4D13-41AE-97C3-47DBB729E979}" dt="2025-06-23T08:47:05.474" v="683" actId="47"/>
        <pc:sldMkLst>
          <pc:docMk/>
          <pc:sldMk cId="1370758075" sldId="2839"/>
        </pc:sldMkLst>
      </pc:sldChg>
      <pc:sldChg chg="del">
        <pc:chgData name="paul meaney" userId="8f3b41ac-413d-46e0-bc97-8181c95bcdc2" providerId="ADAL" clId="{1EC04BE6-4D13-41AE-97C3-47DBB729E979}" dt="2025-06-23T08:47:02.059" v="669" actId="47"/>
        <pc:sldMkLst>
          <pc:docMk/>
          <pc:sldMk cId="3425073609" sldId="2840"/>
        </pc:sldMkLst>
      </pc:sldChg>
      <pc:sldChg chg="del">
        <pc:chgData name="paul meaney" userId="8f3b41ac-413d-46e0-bc97-8181c95bcdc2" providerId="ADAL" clId="{1EC04BE6-4D13-41AE-97C3-47DBB729E979}" dt="2025-06-23T08:47:02.162" v="672" actId="47"/>
        <pc:sldMkLst>
          <pc:docMk/>
          <pc:sldMk cId="3066260134" sldId="2841"/>
        </pc:sldMkLst>
      </pc:sldChg>
      <pc:sldChg chg="del">
        <pc:chgData name="paul meaney" userId="8f3b41ac-413d-46e0-bc97-8181c95bcdc2" providerId="ADAL" clId="{1EC04BE6-4D13-41AE-97C3-47DBB729E979}" dt="2025-06-23T08:47:02.126" v="671" actId="47"/>
        <pc:sldMkLst>
          <pc:docMk/>
          <pc:sldMk cId="2356968972" sldId="2842"/>
        </pc:sldMkLst>
      </pc:sldChg>
      <pc:sldChg chg="del">
        <pc:chgData name="paul meaney" userId="8f3b41ac-413d-46e0-bc97-8181c95bcdc2" providerId="ADAL" clId="{1EC04BE6-4D13-41AE-97C3-47DBB729E979}" dt="2025-06-23T08:47:02.249" v="675" actId="47"/>
        <pc:sldMkLst>
          <pc:docMk/>
          <pc:sldMk cId="1461586952" sldId="2843"/>
        </pc:sldMkLst>
      </pc:sldChg>
      <pc:sldChg chg="del">
        <pc:chgData name="paul meaney" userId="8f3b41ac-413d-46e0-bc97-8181c95bcdc2" providerId="ADAL" clId="{1EC04BE6-4D13-41AE-97C3-47DBB729E979}" dt="2025-06-23T08:47:02.280" v="676" actId="47"/>
        <pc:sldMkLst>
          <pc:docMk/>
          <pc:sldMk cId="2288013376" sldId="2844"/>
        </pc:sldMkLst>
      </pc:sldChg>
      <pc:sldChg chg="del">
        <pc:chgData name="paul meaney" userId="8f3b41ac-413d-46e0-bc97-8181c95bcdc2" providerId="ADAL" clId="{1EC04BE6-4D13-41AE-97C3-47DBB729E979}" dt="2025-06-23T08:47:02.184" v="673" actId="47"/>
        <pc:sldMkLst>
          <pc:docMk/>
          <pc:sldMk cId="366404458" sldId="2845"/>
        </pc:sldMkLst>
      </pc:sldChg>
      <pc:sldChg chg="del">
        <pc:chgData name="paul meaney" userId="8f3b41ac-413d-46e0-bc97-8181c95bcdc2" providerId="ADAL" clId="{1EC04BE6-4D13-41AE-97C3-47DBB729E979}" dt="2025-06-23T08:47:02.328" v="677" actId="47"/>
        <pc:sldMkLst>
          <pc:docMk/>
          <pc:sldMk cId="3040525733" sldId="2846"/>
        </pc:sldMkLst>
      </pc:sldChg>
      <pc:sldChg chg="del">
        <pc:chgData name="paul meaney" userId="8f3b41ac-413d-46e0-bc97-8181c95bcdc2" providerId="ADAL" clId="{1EC04BE6-4D13-41AE-97C3-47DBB729E979}" dt="2025-06-23T08:47:03.364" v="681" actId="47"/>
        <pc:sldMkLst>
          <pc:docMk/>
          <pc:sldMk cId="423747995" sldId="2847"/>
        </pc:sldMkLst>
      </pc:sldChg>
      <pc:sldChg chg="del">
        <pc:chgData name="paul meaney" userId="8f3b41ac-413d-46e0-bc97-8181c95bcdc2" providerId="ADAL" clId="{1EC04BE6-4D13-41AE-97C3-47DBB729E979}" dt="2025-06-23T08:47:02.392" v="678" actId="47"/>
        <pc:sldMkLst>
          <pc:docMk/>
          <pc:sldMk cId="46415716" sldId="2867"/>
        </pc:sldMkLst>
      </pc:sldChg>
      <pc:sldChg chg="modSp add del mod">
        <pc:chgData name="paul meaney" userId="8f3b41ac-413d-46e0-bc97-8181c95bcdc2" providerId="ADAL" clId="{1EC04BE6-4D13-41AE-97C3-47DBB729E979}" dt="2025-06-23T13:33:32.544" v="5033" actId="20577"/>
        <pc:sldMkLst>
          <pc:docMk/>
          <pc:sldMk cId="268895951" sldId="2872"/>
        </pc:sldMkLst>
        <pc:spChg chg="mod">
          <ac:chgData name="paul meaney" userId="8f3b41ac-413d-46e0-bc97-8181c95bcdc2" providerId="ADAL" clId="{1EC04BE6-4D13-41AE-97C3-47DBB729E979}" dt="2025-06-23T13:32:43.330" v="4881" actId="20577"/>
          <ac:spMkLst>
            <pc:docMk/>
            <pc:sldMk cId="268895951" sldId="2872"/>
            <ac:spMk id="2" creationId="{6AEFDD1B-3BB8-98C5-25B7-53F438F763AC}"/>
          </ac:spMkLst>
        </pc:spChg>
        <pc:graphicFrameChg chg="mod">
          <ac:chgData name="paul meaney" userId="8f3b41ac-413d-46e0-bc97-8181c95bcdc2" providerId="ADAL" clId="{1EC04BE6-4D13-41AE-97C3-47DBB729E979}" dt="2025-06-23T13:33:32.544" v="5033" actId="20577"/>
          <ac:graphicFrameMkLst>
            <pc:docMk/>
            <pc:sldMk cId="268895951" sldId="2872"/>
            <ac:graphicFrameMk id="8" creationId="{7E105155-F172-66A5-7B1D-79D6897C9D46}"/>
          </ac:graphicFrameMkLst>
        </pc:graphicFrameChg>
      </pc:sldChg>
      <pc:sldChg chg="add del">
        <pc:chgData name="paul meaney" userId="8f3b41ac-413d-46e0-bc97-8181c95bcdc2" providerId="ADAL" clId="{1EC04BE6-4D13-41AE-97C3-47DBB729E979}" dt="2025-06-25T13:26:19.063" v="43774" actId="18676"/>
        <pc:sldMkLst>
          <pc:docMk/>
          <pc:sldMk cId="2639902790" sldId="2873"/>
        </pc:sldMkLst>
      </pc:sldChg>
      <pc:sldChg chg="add del">
        <pc:chgData name="paul meaney" userId="8f3b41ac-413d-46e0-bc97-8181c95bcdc2" providerId="ADAL" clId="{1EC04BE6-4D13-41AE-97C3-47DBB729E979}" dt="2025-06-25T12:50:53.451" v="41956" actId="47"/>
        <pc:sldMkLst>
          <pc:docMk/>
          <pc:sldMk cId="4048327444" sldId="2874"/>
        </pc:sldMkLst>
      </pc:sldChg>
      <pc:sldChg chg="add del">
        <pc:chgData name="paul meaney" userId="8f3b41ac-413d-46e0-bc97-8181c95bcdc2" providerId="ADAL" clId="{1EC04BE6-4D13-41AE-97C3-47DBB729E979}" dt="2025-06-25T13:26:19.063" v="43774" actId="18676"/>
        <pc:sldMkLst>
          <pc:docMk/>
          <pc:sldMk cId="1282605878" sldId="2875"/>
        </pc:sldMkLst>
      </pc:sldChg>
      <pc:sldChg chg="add del">
        <pc:chgData name="paul meaney" userId="8f3b41ac-413d-46e0-bc97-8181c95bcdc2" providerId="ADAL" clId="{1EC04BE6-4D13-41AE-97C3-47DBB729E979}" dt="2025-06-25T13:26:19.063" v="43774" actId="18676"/>
        <pc:sldMkLst>
          <pc:docMk/>
          <pc:sldMk cId="3343888521" sldId="2876"/>
        </pc:sldMkLst>
      </pc:sldChg>
      <pc:sldChg chg="add del">
        <pc:chgData name="paul meaney" userId="8f3b41ac-413d-46e0-bc97-8181c95bcdc2" providerId="ADAL" clId="{1EC04BE6-4D13-41AE-97C3-47DBB729E979}" dt="2025-06-25T12:50:55.822" v="41957" actId="47"/>
        <pc:sldMkLst>
          <pc:docMk/>
          <pc:sldMk cId="3616558385" sldId="2877"/>
        </pc:sldMkLst>
      </pc:sldChg>
      <pc:sldChg chg="modSp add del mod">
        <pc:chgData name="paul meaney" userId="8f3b41ac-413d-46e0-bc97-8181c95bcdc2" providerId="ADAL" clId="{1EC04BE6-4D13-41AE-97C3-47DBB729E979}" dt="2025-06-25T13:26:19.063" v="43774" actId="18676"/>
        <pc:sldMkLst>
          <pc:docMk/>
          <pc:sldMk cId="1784638392" sldId="2882"/>
        </pc:sldMkLst>
        <pc:spChg chg="mod">
          <ac:chgData name="paul meaney" userId="8f3b41ac-413d-46e0-bc97-8181c95bcdc2" providerId="ADAL" clId="{1EC04BE6-4D13-41AE-97C3-47DBB729E979}" dt="2025-06-25T12:57:10.381" v="41972" actId="20577"/>
          <ac:spMkLst>
            <pc:docMk/>
            <pc:sldMk cId="1784638392" sldId="2882"/>
            <ac:spMk id="2" creationId="{FC18E7BA-DEBC-0FD9-EFA1-0F39221791BC}"/>
          </ac:spMkLst>
        </pc:spChg>
        <pc:graphicFrameChg chg="mod">
          <ac:chgData name="paul meaney" userId="8f3b41ac-413d-46e0-bc97-8181c95bcdc2" providerId="ADAL" clId="{1EC04BE6-4D13-41AE-97C3-47DBB729E979}" dt="2025-06-25T13:06:04.160" v="42153" actId="20577"/>
          <ac:graphicFrameMkLst>
            <pc:docMk/>
            <pc:sldMk cId="1784638392" sldId="2882"/>
            <ac:graphicFrameMk id="7" creationId="{14754176-CF93-EF65-C4BE-EB804AA78411}"/>
          </ac:graphicFrameMkLst>
        </pc:graphicFrameChg>
      </pc:sldChg>
      <pc:sldChg chg="add del">
        <pc:chgData name="paul meaney" userId="8f3b41ac-413d-46e0-bc97-8181c95bcdc2" providerId="ADAL" clId="{1EC04BE6-4D13-41AE-97C3-47DBB729E979}" dt="2025-06-25T13:26:19.063" v="43774" actId="18676"/>
        <pc:sldMkLst>
          <pc:docMk/>
          <pc:sldMk cId="808744526" sldId="2884"/>
        </pc:sldMkLst>
      </pc:sldChg>
      <pc:sldChg chg="add del">
        <pc:chgData name="paul meaney" userId="8f3b41ac-413d-46e0-bc97-8181c95bcdc2" providerId="ADAL" clId="{1EC04BE6-4D13-41AE-97C3-47DBB729E979}" dt="2025-06-25T13:02:08.680" v="42079" actId="47"/>
        <pc:sldMkLst>
          <pc:docMk/>
          <pc:sldMk cId="3836173233" sldId="2886"/>
        </pc:sldMkLst>
      </pc:sldChg>
      <pc:sldChg chg="modSp add del mod ord">
        <pc:chgData name="paul meaney" userId="8f3b41ac-413d-46e0-bc97-8181c95bcdc2" providerId="ADAL" clId="{1EC04BE6-4D13-41AE-97C3-47DBB729E979}" dt="2025-06-25T13:26:19.063" v="43774" actId="18676"/>
        <pc:sldMkLst>
          <pc:docMk/>
          <pc:sldMk cId="2404716831" sldId="2887"/>
        </pc:sldMkLst>
        <pc:spChg chg="mod">
          <ac:chgData name="paul meaney" userId="8f3b41ac-413d-46e0-bc97-8181c95bcdc2" providerId="ADAL" clId="{1EC04BE6-4D13-41AE-97C3-47DBB729E979}" dt="2025-06-25T13:02:27.254" v="42096" actId="20577"/>
          <ac:spMkLst>
            <pc:docMk/>
            <pc:sldMk cId="2404716831" sldId="2887"/>
            <ac:spMk id="2" creationId="{030027BD-E9C2-F28B-906D-197C2B87330A}"/>
          </ac:spMkLst>
        </pc:spChg>
        <pc:graphicFrameChg chg="mod modGraphic">
          <ac:chgData name="paul meaney" userId="8f3b41ac-413d-46e0-bc97-8181c95bcdc2" providerId="ADAL" clId="{1EC04BE6-4D13-41AE-97C3-47DBB729E979}" dt="2025-06-25T13:04:29.428" v="42141"/>
          <ac:graphicFrameMkLst>
            <pc:docMk/>
            <pc:sldMk cId="2404716831" sldId="2887"/>
            <ac:graphicFrameMk id="5" creationId="{ECDD04C8-213A-3734-7304-06C87359D74C}"/>
          </ac:graphicFrameMkLst>
        </pc:graphicFrameChg>
      </pc:sldChg>
      <pc:sldChg chg="add del">
        <pc:chgData name="paul meaney" userId="8f3b41ac-413d-46e0-bc97-8181c95bcdc2" providerId="ADAL" clId="{1EC04BE6-4D13-41AE-97C3-47DBB729E979}" dt="2025-06-25T13:02:09.464" v="42080" actId="47"/>
        <pc:sldMkLst>
          <pc:docMk/>
          <pc:sldMk cId="1913844009" sldId="2888"/>
        </pc:sldMkLst>
      </pc:sldChg>
      <pc:sldChg chg="add del">
        <pc:chgData name="paul meaney" userId="8f3b41ac-413d-46e0-bc97-8181c95bcdc2" providerId="ADAL" clId="{1EC04BE6-4D13-41AE-97C3-47DBB729E979}" dt="2025-06-25T13:02:41.061" v="42109" actId="47"/>
        <pc:sldMkLst>
          <pc:docMk/>
          <pc:sldMk cId="475585234" sldId="2889"/>
        </pc:sldMkLst>
      </pc:sldChg>
      <pc:sldChg chg="add del">
        <pc:chgData name="paul meaney" userId="8f3b41ac-413d-46e0-bc97-8181c95bcdc2" providerId="ADAL" clId="{1EC04BE6-4D13-41AE-97C3-47DBB729E979}" dt="2025-06-25T13:26:19.063" v="43774" actId="18676"/>
        <pc:sldMkLst>
          <pc:docMk/>
          <pc:sldMk cId="381878684" sldId="2894"/>
        </pc:sldMkLst>
      </pc:sldChg>
      <pc:sldChg chg="add del setBg">
        <pc:chgData name="paul meaney" userId="8f3b41ac-413d-46e0-bc97-8181c95bcdc2" providerId="ADAL" clId="{1EC04BE6-4D13-41AE-97C3-47DBB729E979}" dt="2025-06-25T13:25:51.266" v="43765" actId="18676"/>
        <pc:sldMkLst>
          <pc:docMk/>
          <pc:sldMk cId="2181647407" sldId="2916"/>
        </pc:sldMkLst>
      </pc:sldChg>
      <pc:sldChg chg="add del setBg">
        <pc:chgData name="paul meaney" userId="8f3b41ac-413d-46e0-bc97-8181c95bcdc2" providerId="ADAL" clId="{1EC04BE6-4D13-41AE-97C3-47DBB729E979}" dt="2025-06-25T13:25:51.266" v="43765" actId="18676"/>
        <pc:sldMkLst>
          <pc:docMk/>
          <pc:sldMk cId="786598700" sldId="2918"/>
        </pc:sldMkLst>
      </pc:sldChg>
      <pc:sldChg chg="add del setBg">
        <pc:chgData name="paul meaney" userId="8f3b41ac-413d-46e0-bc97-8181c95bcdc2" providerId="ADAL" clId="{1EC04BE6-4D13-41AE-97C3-47DBB729E979}" dt="2025-06-25T13:25:51.266" v="43765" actId="18676"/>
        <pc:sldMkLst>
          <pc:docMk/>
          <pc:sldMk cId="114657001" sldId="2919"/>
        </pc:sldMkLst>
      </pc:sldChg>
      <pc:sldChg chg="add del setBg">
        <pc:chgData name="paul meaney" userId="8f3b41ac-413d-46e0-bc97-8181c95bcdc2" providerId="ADAL" clId="{1EC04BE6-4D13-41AE-97C3-47DBB729E979}" dt="2025-06-25T09:13:28.925" v="24493" actId="47"/>
        <pc:sldMkLst>
          <pc:docMk/>
          <pc:sldMk cId="2984533455" sldId="2947"/>
        </pc:sldMkLst>
      </pc:sldChg>
      <pc:sldChg chg="del">
        <pc:chgData name="paul meaney" userId="8f3b41ac-413d-46e0-bc97-8181c95bcdc2" providerId="ADAL" clId="{1EC04BE6-4D13-41AE-97C3-47DBB729E979}" dt="2025-06-23T08:47:07.385" v="690" actId="47"/>
        <pc:sldMkLst>
          <pc:docMk/>
          <pc:sldMk cId="2769001358" sldId="3262"/>
        </pc:sldMkLst>
      </pc:sldChg>
      <pc:sldChg chg="modSp mod">
        <pc:chgData name="paul meaney" userId="8f3b41ac-413d-46e0-bc97-8181c95bcdc2" providerId="ADAL" clId="{1EC04BE6-4D13-41AE-97C3-47DBB729E979}" dt="2025-06-23T08:44:24.887" v="517" actId="20577"/>
        <pc:sldMkLst>
          <pc:docMk/>
          <pc:sldMk cId="1073431811" sldId="3263"/>
        </pc:sldMkLst>
        <pc:graphicFrameChg chg="mod modGraphic">
          <ac:chgData name="paul meaney" userId="8f3b41ac-413d-46e0-bc97-8181c95bcdc2" providerId="ADAL" clId="{1EC04BE6-4D13-41AE-97C3-47DBB729E979}" dt="2025-06-23T08:44:24.887" v="517" actId="20577"/>
          <ac:graphicFrameMkLst>
            <pc:docMk/>
            <pc:sldMk cId="1073431811" sldId="3263"/>
            <ac:graphicFrameMk id="5" creationId="{AC45A772-E58B-FB23-A602-C3095E6657A0}"/>
          </ac:graphicFrameMkLst>
        </pc:graphicFrameChg>
      </pc:sldChg>
      <pc:sldChg chg="del">
        <pc:chgData name="paul meaney" userId="8f3b41ac-413d-46e0-bc97-8181c95bcdc2" providerId="ADAL" clId="{1EC04BE6-4D13-41AE-97C3-47DBB729E979}" dt="2025-06-23T08:40:05.386" v="184" actId="47"/>
        <pc:sldMkLst>
          <pc:docMk/>
          <pc:sldMk cId="3080350013" sldId="3264"/>
        </pc:sldMkLst>
      </pc:sldChg>
      <pc:sldChg chg="del">
        <pc:chgData name="paul meaney" userId="8f3b41ac-413d-46e0-bc97-8181c95bcdc2" providerId="ADAL" clId="{1EC04BE6-4D13-41AE-97C3-47DBB729E979}" dt="2025-06-23T08:47:07.417" v="691" actId="47"/>
        <pc:sldMkLst>
          <pc:docMk/>
          <pc:sldMk cId="911465854" sldId="3280"/>
        </pc:sldMkLst>
      </pc:sldChg>
      <pc:sldChg chg="modSp mod">
        <pc:chgData name="paul meaney" userId="8f3b41ac-413d-46e0-bc97-8181c95bcdc2" providerId="ADAL" clId="{1EC04BE6-4D13-41AE-97C3-47DBB729E979}" dt="2025-06-23T08:47:36.965" v="754" actId="20577"/>
        <pc:sldMkLst>
          <pc:docMk/>
          <pc:sldMk cId="1905351028" sldId="3281"/>
        </pc:sldMkLst>
        <pc:spChg chg="mod">
          <ac:chgData name="paul meaney" userId="8f3b41ac-413d-46e0-bc97-8181c95bcdc2" providerId="ADAL" clId="{1EC04BE6-4D13-41AE-97C3-47DBB729E979}" dt="2025-06-23T08:47:36.965" v="754" actId="20577"/>
          <ac:spMkLst>
            <pc:docMk/>
            <pc:sldMk cId="1905351028" sldId="3281"/>
            <ac:spMk id="5" creationId="{8A29ADC2-3E55-7903-75E7-AD3823B3CC74}"/>
          </ac:spMkLst>
        </pc:spChg>
      </pc:sldChg>
      <pc:sldChg chg="del">
        <pc:chgData name="paul meaney" userId="8f3b41ac-413d-46e0-bc97-8181c95bcdc2" providerId="ADAL" clId="{1EC04BE6-4D13-41AE-97C3-47DBB729E979}" dt="2025-06-23T08:47:06.718" v="684" actId="47"/>
        <pc:sldMkLst>
          <pc:docMk/>
          <pc:sldMk cId="98802527" sldId="3284"/>
        </pc:sldMkLst>
      </pc:sldChg>
      <pc:sldChg chg="modSp del mod">
        <pc:chgData name="paul meaney" userId="8f3b41ac-413d-46e0-bc97-8181c95bcdc2" providerId="ADAL" clId="{1EC04BE6-4D13-41AE-97C3-47DBB729E979}" dt="2025-06-23T12:49:25.483" v="1239" actId="47"/>
        <pc:sldMkLst>
          <pc:docMk/>
          <pc:sldMk cId="2624462345" sldId="3285"/>
        </pc:sldMkLst>
      </pc:sldChg>
      <pc:sldChg chg="del">
        <pc:chgData name="paul meaney" userId="8f3b41ac-413d-46e0-bc97-8181c95bcdc2" providerId="ADAL" clId="{1EC04BE6-4D13-41AE-97C3-47DBB729E979}" dt="2025-06-23T08:47:07.275" v="686" actId="47"/>
        <pc:sldMkLst>
          <pc:docMk/>
          <pc:sldMk cId="2860991783" sldId="3286"/>
        </pc:sldMkLst>
      </pc:sldChg>
      <pc:sldChg chg="del">
        <pc:chgData name="paul meaney" userId="8f3b41ac-413d-46e0-bc97-8181c95bcdc2" providerId="ADAL" clId="{1EC04BE6-4D13-41AE-97C3-47DBB729E979}" dt="2025-06-23T08:47:07.257" v="685" actId="47"/>
        <pc:sldMkLst>
          <pc:docMk/>
          <pc:sldMk cId="1488974260" sldId="3287"/>
        </pc:sldMkLst>
      </pc:sldChg>
      <pc:sldChg chg="del">
        <pc:chgData name="paul meaney" userId="8f3b41ac-413d-46e0-bc97-8181c95bcdc2" providerId="ADAL" clId="{1EC04BE6-4D13-41AE-97C3-47DBB729E979}" dt="2025-06-23T08:47:07.322" v="687" actId="47"/>
        <pc:sldMkLst>
          <pc:docMk/>
          <pc:sldMk cId="2967646613" sldId="3288"/>
        </pc:sldMkLst>
      </pc:sldChg>
      <pc:sldChg chg="del">
        <pc:chgData name="paul meaney" userId="8f3b41ac-413d-46e0-bc97-8181c95bcdc2" providerId="ADAL" clId="{1EC04BE6-4D13-41AE-97C3-47DBB729E979}" dt="2025-06-23T08:47:07.370" v="689" actId="47"/>
        <pc:sldMkLst>
          <pc:docMk/>
          <pc:sldMk cId="506794099" sldId="3289"/>
        </pc:sldMkLst>
      </pc:sldChg>
      <pc:sldChg chg="del">
        <pc:chgData name="paul meaney" userId="8f3b41ac-413d-46e0-bc97-8181c95bcdc2" providerId="ADAL" clId="{1EC04BE6-4D13-41AE-97C3-47DBB729E979}" dt="2025-06-23T08:47:07.346" v="688" actId="47"/>
        <pc:sldMkLst>
          <pc:docMk/>
          <pc:sldMk cId="1416183389" sldId="3290"/>
        </pc:sldMkLst>
      </pc:sldChg>
      <pc:sldChg chg="modSp mod">
        <pc:chgData name="paul meaney" userId="8f3b41ac-413d-46e0-bc97-8181c95bcdc2" providerId="ADAL" clId="{1EC04BE6-4D13-41AE-97C3-47DBB729E979}" dt="2025-06-23T08:46:54.164" v="667" actId="20577"/>
        <pc:sldMkLst>
          <pc:docMk/>
          <pc:sldMk cId="57179337" sldId="3291"/>
        </pc:sldMkLst>
        <pc:spChg chg="mod">
          <ac:chgData name="paul meaney" userId="8f3b41ac-413d-46e0-bc97-8181c95bcdc2" providerId="ADAL" clId="{1EC04BE6-4D13-41AE-97C3-47DBB729E979}" dt="2025-06-23T08:46:54.164" v="667" actId="20577"/>
          <ac:spMkLst>
            <pc:docMk/>
            <pc:sldMk cId="57179337" sldId="3291"/>
            <ac:spMk id="5" creationId="{291916D7-1F16-2C94-72D4-567C67D8BEF5}"/>
          </ac:spMkLst>
        </pc:spChg>
      </pc:sldChg>
      <pc:sldChg chg="del">
        <pc:chgData name="paul meaney" userId="8f3b41ac-413d-46e0-bc97-8181c95bcdc2" providerId="ADAL" clId="{1EC04BE6-4D13-41AE-97C3-47DBB729E979}" dt="2025-06-23T08:47:07.497" v="693" actId="47"/>
        <pc:sldMkLst>
          <pc:docMk/>
          <pc:sldMk cId="497122158" sldId="3295"/>
        </pc:sldMkLst>
      </pc:sldChg>
      <pc:sldChg chg="del">
        <pc:chgData name="paul meaney" userId="8f3b41ac-413d-46e0-bc97-8181c95bcdc2" providerId="ADAL" clId="{1EC04BE6-4D13-41AE-97C3-47DBB729E979}" dt="2025-06-23T08:47:07.611" v="696" actId="47"/>
        <pc:sldMkLst>
          <pc:docMk/>
          <pc:sldMk cId="3702336272" sldId="3296"/>
        </pc:sldMkLst>
      </pc:sldChg>
      <pc:sldChg chg="del">
        <pc:chgData name="paul meaney" userId="8f3b41ac-413d-46e0-bc97-8181c95bcdc2" providerId="ADAL" clId="{1EC04BE6-4D13-41AE-97C3-47DBB729E979}" dt="2025-06-23T08:47:07.688" v="699" actId="47"/>
        <pc:sldMkLst>
          <pc:docMk/>
          <pc:sldMk cId="2279550692" sldId="3297"/>
        </pc:sldMkLst>
      </pc:sldChg>
      <pc:sldChg chg="del">
        <pc:chgData name="paul meaney" userId="8f3b41ac-413d-46e0-bc97-8181c95bcdc2" providerId="ADAL" clId="{1EC04BE6-4D13-41AE-97C3-47DBB729E979}" dt="2025-06-23T08:47:07.830" v="703" actId="47"/>
        <pc:sldMkLst>
          <pc:docMk/>
          <pc:sldMk cId="1870462867" sldId="3298"/>
        </pc:sldMkLst>
      </pc:sldChg>
      <pc:sldChg chg="del">
        <pc:chgData name="paul meaney" userId="8f3b41ac-413d-46e0-bc97-8181c95bcdc2" providerId="ADAL" clId="{1EC04BE6-4D13-41AE-97C3-47DBB729E979}" dt="2025-06-23T08:47:07.989" v="708" actId="47"/>
        <pc:sldMkLst>
          <pc:docMk/>
          <pc:sldMk cId="2680969170" sldId="3299"/>
        </pc:sldMkLst>
      </pc:sldChg>
      <pc:sldChg chg="del">
        <pc:chgData name="paul meaney" userId="8f3b41ac-413d-46e0-bc97-8181c95bcdc2" providerId="ADAL" clId="{1EC04BE6-4D13-41AE-97C3-47DBB729E979}" dt="2025-06-23T08:47:08.117" v="712" actId="47"/>
        <pc:sldMkLst>
          <pc:docMk/>
          <pc:sldMk cId="2335417094" sldId="3300"/>
        </pc:sldMkLst>
      </pc:sldChg>
      <pc:sldChg chg="del">
        <pc:chgData name="paul meaney" userId="8f3b41ac-413d-46e0-bc97-8181c95bcdc2" providerId="ADAL" clId="{1EC04BE6-4D13-41AE-97C3-47DBB729E979}" dt="2025-06-23T08:47:07.572" v="695" actId="47"/>
        <pc:sldMkLst>
          <pc:docMk/>
          <pc:sldMk cId="2874553188" sldId="3307"/>
        </pc:sldMkLst>
      </pc:sldChg>
      <pc:sldChg chg="del">
        <pc:chgData name="paul meaney" userId="8f3b41ac-413d-46e0-bc97-8181c95bcdc2" providerId="ADAL" clId="{1EC04BE6-4D13-41AE-97C3-47DBB729E979}" dt="2025-06-25T13:26:19.063" v="43774" actId="18676"/>
        <pc:sldMkLst>
          <pc:docMk/>
          <pc:sldMk cId="2626102301" sldId="3308"/>
        </pc:sldMkLst>
      </pc:sldChg>
      <pc:sldChg chg="del">
        <pc:chgData name="paul meaney" userId="8f3b41ac-413d-46e0-bc97-8181c95bcdc2" providerId="ADAL" clId="{1EC04BE6-4D13-41AE-97C3-47DBB729E979}" dt="2025-06-23T08:47:07.449" v="692" actId="47"/>
        <pc:sldMkLst>
          <pc:docMk/>
          <pc:sldMk cId="3521173745" sldId="3309"/>
        </pc:sldMkLst>
      </pc:sldChg>
      <pc:sldChg chg="del">
        <pc:chgData name="paul meaney" userId="8f3b41ac-413d-46e0-bc97-8181c95bcdc2" providerId="ADAL" clId="{1EC04BE6-4D13-41AE-97C3-47DBB729E979}" dt="2025-06-23T08:47:07.529" v="694" actId="47"/>
        <pc:sldMkLst>
          <pc:docMk/>
          <pc:sldMk cId="1492042153" sldId="3310"/>
        </pc:sldMkLst>
      </pc:sldChg>
      <pc:sldChg chg="del">
        <pc:chgData name="paul meaney" userId="8f3b41ac-413d-46e0-bc97-8181c95bcdc2" providerId="ADAL" clId="{1EC04BE6-4D13-41AE-97C3-47DBB729E979}" dt="2025-06-23T08:47:07.640" v="697" actId="47"/>
        <pc:sldMkLst>
          <pc:docMk/>
          <pc:sldMk cId="3969877727" sldId="3311"/>
        </pc:sldMkLst>
      </pc:sldChg>
      <pc:sldChg chg="del">
        <pc:chgData name="paul meaney" userId="8f3b41ac-413d-46e0-bc97-8181c95bcdc2" providerId="ADAL" clId="{1EC04BE6-4D13-41AE-97C3-47DBB729E979}" dt="2025-06-23T08:47:07.656" v="698" actId="47"/>
        <pc:sldMkLst>
          <pc:docMk/>
          <pc:sldMk cId="4005876565" sldId="3312"/>
        </pc:sldMkLst>
      </pc:sldChg>
      <pc:sldChg chg="del">
        <pc:chgData name="paul meaney" userId="8f3b41ac-413d-46e0-bc97-8181c95bcdc2" providerId="ADAL" clId="{1EC04BE6-4D13-41AE-97C3-47DBB729E979}" dt="2025-06-23T08:47:07.719" v="700" actId="47"/>
        <pc:sldMkLst>
          <pc:docMk/>
          <pc:sldMk cId="2950402445" sldId="3313"/>
        </pc:sldMkLst>
      </pc:sldChg>
      <pc:sldChg chg="del">
        <pc:chgData name="paul meaney" userId="8f3b41ac-413d-46e0-bc97-8181c95bcdc2" providerId="ADAL" clId="{1EC04BE6-4D13-41AE-97C3-47DBB729E979}" dt="2025-06-23T08:47:07.751" v="701" actId="47"/>
        <pc:sldMkLst>
          <pc:docMk/>
          <pc:sldMk cId="3642310978" sldId="3314"/>
        </pc:sldMkLst>
      </pc:sldChg>
      <pc:sldChg chg="del">
        <pc:chgData name="paul meaney" userId="8f3b41ac-413d-46e0-bc97-8181c95bcdc2" providerId="ADAL" clId="{1EC04BE6-4D13-41AE-97C3-47DBB729E979}" dt="2025-06-23T08:47:07.799" v="702" actId="47"/>
        <pc:sldMkLst>
          <pc:docMk/>
          <pc:sldMk cId="3608043885" sldId="3315"/>
        </pc:sldMkLst>
      </pc:sldChg>
      <pc:sldChg chg="del">
        <pc:chgData name="paul meaney" userId="8f3b41ac-413d-46e0-bc97-8181c95bcdc2" providerId="ADAL" clId="{1EC04BE6-4D13-41AE-97C3-47DBB729E979}" dt="2025-06-23T08:47:07.909" v="705" actId="47"/>
        <pc:sldMkLst>
          <pc:docMk/>
          <pc:sldMk cId="1640299937" sldId="3316"/>
        </pc:sldMkLst>
      </pc:sldChg>
      <pc:sldChg chg="del">
        <pc:chgData name="paul meaney" userId="8f3b41ac-413d-46e0-bc97-8181c95bcdc2" providerId="ADAL" clId="{1EC04BE6-4D13-41AE-97C3-47DBB729E979}" dt="2025-06-23T08:47:07.973" v="707" actId="47"/>
        <pc:sldMkLst>
          <pc:docMk/>
          <pc:sldMk cId="1069055928" sldId="3317"/>
        </pc:sldMkLst>
      </pc:sldChg>
      <pc:sldChg chg="del">
        <pc:chgData name="paul meaney" userId="8f3b41ac-413d-46e0-bc97-8181c95bcdc2" providerId="ADAL" clId="{1EC04BE6-4D13-41AE-97C3-47DBB729E979}" dt="2025-06-23T08:47:07.925" v="706" actId="47"/>
        <pc:sldMkLst>
          <pc:docMk/>
          <pc:sldMk cId="2069543215" sldId="3318"/>
        </pc:sldMkLst>
      </pc:sldChg>
      <pc:sldChg chg="del">
        <pc:chgData name="paul meaney" userId="8f3b41ac-413d-46e0-bc97-8181c95bcdc2" providerId="ADAL" clId="{1EC04BE6-4D13-41AE-97C3-47DBB729E979}" dt="2025-06-23T08:47:08.020" v="709" actId="47"/>
        <pc:sldMkLst>
          <pc:docMk/>
          <pc:sldMk cId="1853100343" sldId="3319"/>
        </pc:sldMkLst>
      </pc:sldChg>
      <pc:sldChg chg="del">
        <pc:chgData name="paul meaney" userId="8f3b41ac-413d-46e0-bc97-8181c95bcdc2" providerId="ADAL" clId="{1EC04BE6-4D13-41AE-97C3-47DBB729E979}" dt="2025-06-23T08:47:08.052" v="710" actId="47"/>
        <pc:sldMkLst>
          <pc:docMk/>
          <pc:sldMk cId="1089307321" sldId="3320"/>
        </pc:sldMkLst>
      </pc:sldChg>
      <pc:sldChg chg="del">
        <pc:chgData name="paul meaney" userId="8f3b41ac-413d-46e0-bc97-8181c95bcdc2" providerId="ADAL" clId="{1EC04BE6-4D13-41AE-97C3-47DBB729E979}" dt="2025-06-23T08:47:08.085" v="711" actId="47"/>
        <pc:sldMkLst>
          <pc:docMk/>
          <pc:sldMk cId="711032364" sldId="3321"/>
        </pc:sldMkLst>
      </pc:sldChg>
      <pc:sldChg chg="del">
        <pc:chgData name="paul meaney" userId="8f3b41ac-413d-46e0-bc97-8181c95bcdc2" providerId="ADAL" clId="{1EC04BE6-4D13-41AE-97C3-47DBB729E979}" dt="2025-06-23T08:47:08.149" v="713" actId="47"/>
        <pc:sldMkLst>
          <pc:docMk/>
          <pc:sldMk cId="2994553031" sldId="3322"/>
        </pc:sldMkLst>
      </pc:sldChg>
      <pc:sldChg chg="del">
        <pc:chgData name="paul meaney" userId="8f3b41ac-413d-46e0-bc97-8181c95bcdc2" providerId="ADAL" clId="{1EC04BE6-4D13-41AE-97C3-47DBB729E979}" dt="2025-06-23T08:47:09.260" v="714" actId="47"/>
        <pc:sldMkLst>
          <pc:docMk/>
          <pc:sldMk cId="3087873752" sldId="3323"/>
        </pc:sldMkLst>
      </pc:sldChg>
      <pc:sldChg chg="modSp del mod">
        <pc:chgData name="paul meaney" userId="8f3b41ac-413d-46e0-bc97-8181c95bcdc2" providerId="ADAL" clId="{1EC04BE6-4D13-41AE-97C3-47DBB729E979}" dt="2025-06-25T13:25:51.266" v="43765" actId="18676"/>
        <pc:sldMkLst>
          <pc:docMk/>
          <pc:sldMk cId="2024627119" sldId="3324"/>
        </pc:sldMkLst>
        <pc:spChg chg="mod">
          <ac:chgData name="paul meaney" userId="8f3b41ac-413d-46e0-bc97-8181c95bcdc2" providerId="ADAL" clId="{1EC04BE6-4D13-41AE-97C3-47DBB729E979}" dt="2025-06-25T08:15:39.213" v="20223" actId="20577"/>
          <ac:spMkLst>
            <pc:docMk/>
            <pc:sldMk cId="2024627119" sldId="3324"/>
            <ac:spMk id="2" creationId="{4F58BD51-3314-9E5C-2673-7210633962A5}"/>
          </ac:spMkLst>
        </pc:spChg>
        <pc:graphicFrameChg chg="mod modGraphic">
          <ac:chgData name="paul meaney" userId="8f3b41ac-413d-46e0-bc97-8181c95bcdc2" providerId="ADAL" clId="{1EC04BE6-4D13-41AE-97C3-47DBB729E979}" dt="2025-06-25T08:17:55.310" v="20529" actId="20577"/>
          <ac:graphicFrameMkLst>
            <pc:docMk/>
            <pc:sldMk cId="2024627119" sldId="3324"/>
            <ac:graphicFrameMk id="5" creationId="{F21CD4C4-CF53-F601-2AA5-C717B11E79A3}"/>
          </ac:graphicFrameMkLst>
        </pc:graphicFrameChg>
      </pc:sldChg>
      <pc:sldChg chg="addSp delSp modSp add mod">
        <pc:chgData name="paul meaney" userId="8f3b41ac-413d-46e0-bc97-8181c95bcdc2" providerId="ADAL" clId="{1EC04BE6-4D13-41AE-97C3-47DBB729E979}" dt="2025-06-23T16:56:40.714" v="11574"/>
        <pc:sldMkLst>
          <pc:docMk/>
          <pc:sldMk cId="342037665" sldId="3325"/>
        </pc:sldMkLst>
        <pc:spChg chg="mod">
          <ac:chgData name="paul meaney" userId="8f3b41ac-413d-46e0-bc97-8181c95bcdc2" providerId="ADAL" clId="{1EC04BE6-4D13-41AE-97C3-47DBB729E979}" dt="2025-06-23T16:54:54.835" v="11505" actId="20577"/>
          <ac:spMkLst>
            <pc:docMk/>
            <pc:sldMk cId="342037665" sldId="3325"/>
            <ac:spMk id="2" creationId="{5A93485F-9D51-90AC-AEB8-9B6503874B3C}"/>
          </ac:spMkLst>
        </pc:spChg>
        <pc:spChg chg="mod">
          <ac:chgData name="paul meaney" userId="8f3b41ac-413d-46e0-bc97-8181c95bcdc2" providerId="ADAL" clId="{1EC04BE6-4D13-41AE-97C3-47DBB729E979}" dt="2025-06-23T16:56:40.714" v="11574"/>
          <ac:spMkLst>
            <pc:docMk/>
            <pc:sldMk cId="342037665" sldId="3325"/>
            <ac:spMk id="12" creationId="{AE44AF77-0BBF-A30C-0611-5CB421E71C6C}"/>
          </ac:spMkLst>
        </pc:spChg>
        <pc:spChg chg="add mod">
          <ac:chgData name="paul meaney" userId="8f3b41ac-413d-46e0-bc97-8181c95bcdc2" providerId="ADAL" clId="{1EC04BE6-4D13-41AE-97C3-47DBB729E979}" dt="2025-06-23T16:56:40.714" v="11574"/>
          <ac:spMkLst>
            <pc:docMk/>
            <pc:sldMk cId="342037665" sldId="3325"/>
            <ac:spMk id="13" creationId="{2B5B711C-DB94-43F3-0A0E-EE2853A93EDB}"/>
          </ac:spMkLst>
        </pc:spChg>
        <pc:grpChg chg="add mod">
          <ac:chgData name="paul meaney" userId="8f3b41ac-413d-46e0-bc97-8181c95bcdc2" providerId="ADAL" clId="{1EC04BE6-4D13-41AE-97C3-47DBB729E979}" dt="2025-06-23T16:56:40.714" v="11574"/>
          <ac:grpSpMkLst>
            <pc:docMk/>
            <pc:sldMk cId="342037665" sldId="3325"/>
            <ac:grpSpMk id="10" creationId="{645A15A4-0234-143B-2FF7-96502839DC74}"/>
          </ac:grpSpMkLst>
        </pc:grpChg>
        <pc:graphicFrameChg chg="mod">
          <ac:chgData name="paul meaney" userId="8f3b41ac-413d-46e0-bc97-8181c95bcdc2" providerId="ADAL" clId="{1EC04BE6-4D13-41AE-97C3-47DBB729E979}" dt="2025-06-23T16:54:57.503" v="11506"/>
          <ac:graphicFrameMkLst>
            <pc:docMk/>
            <pc:sldMk cId="342037665" sldId="3325"/>
            <ac:graphicFrameMk id="5" creationId="{4AEC75A1-E12E-81F5-B16D-60EB3E97D802}"/>
          </ac:graphicFrameMkLst>
        </pc:graphicFrameChg>
        <pc:picChg chg="mod">
          <ac:chgData name="paul meaney" userId="8f3b41ac-413d-46e0-bc97-8181c95bcdc2" providerId="ADAL" clId="{1EC04BE6-4D13-41AE-97C3-47DBB729E979}" dt="2025-06-23T16:56:40.714" v="11574"/>
          <ac:picMkLst>
            <pc:docMk/>
            <pc:sldMk cId="342037665" sldId="3325"/>
            <ac:picMk id="11" creationId="{19DB2C1E-C309-318C-BC16-D85BF6A15BEE}"/>
          </ac:picMkLst>
        </pc:picChg>
      </pc:sldChg>
      <pc:sldChg chg="del">
        <pc:chgData name="paul meaney" userId="8f3b41ac-413d-46e0-bc97-8181c95bcdc2" providerId="ADAL" clId="{1EC04BE6-4D13-41AE-97C3-47DBB729E979}" dt="2025-06-23T08:47:07.857" v="704" actId="47"/>
        <pc:sldMkLst>
          <pc:docMk/>
          <pc:sldMk cId="880491403" sldId="3325"/>
        </pc:sldMkLst>
      </pc:sldChg>
      <pc:sldChg chg="addSp modSp add del mod">
        <pc:chgData name="paul meaney" userId="8f3b41ac-413d-46e0-bc97-8181c95bcdc2" providerId="ADAL" clId="{1EC04BE6-4D13-41AE-97C3-47DBB729E979}" dt="2025-06-25T13:25:17.728" v="43759" actId="47"/>
        <pc:sldMkLst>
          <pc:docMk/>
          <pc:sldMk cId="3727937143" sldId="3326"/>
        </pc:sldMkLst>
      </pc:sldChg>
      <pc:sldChg chg="modSp add del mod">
        <pc:chgData name="paul meaney" userId="8f3b41ac-413d-46e0-bc97-8181c95bcdc2" providerId="ADAL" clId="{1EC04BE6-4D13-41AE-97C3-47DBB729E979}" dt="2025-06-25T13:25:19.038" v="43760" actId="47"/>
        <pc:sldMkLst>
          <pc:docMk/>
          <pc:sldMk cId="2322003997" sldId="3327"/>
        </pc:sldMkLst>
      </pc:sldChg>
      <pc:sldChg chg="modSp add mod">
        <pc:chgData name="paul meaney" userId="8f3b41ac-413d-46e0-bc97-8181c95bcdc2" providerId="ADAL" clId="{1EC04BE6-4D13-41AE-97C3-47DBB729E979}" dt="2025-06-23T08:47:55.146" v="773" actId="20577"/>
        <pc:sldMkLst>
          <pc:docMk/>
          <pc:sldMk cId="2939808365" sldId="3328"/>
        </pc:sldMkLst>
        <pc:spChg chg="mod">
          <ac:chgData name="paul meaney" userId="8f3b41ac-413d-46e0-bc97-8181c95bcdc2" providerId="ADAL" clId="{1EC04BE6-4D13-41AE-97C3-47DBB729E979}" dt="2025-06-23T08:47:55.146" v="773" actId="20577"/>
          <ac:spMkLst>
            <pc:docMk/>
            <pc:sldMk cId="2939808365" sldId="3328"/>
            <ac:spMk id="5" creationId="{325F451E-1DDE-03FF-7BF9-50020C0D4698}"/>
          </ac:spMkLst>
        </pc:spChg>
      </pc:sldChg>
      <pc:sldChg chg="modSp add mod">
        <pc:chgData name="paul meaney" userId="8f3b41ac-413d-46e0-bc97-8181c95bcdc2" providerId="ADAL" clId="{1EC04BE6-4D13-41AE-97C3-47DBB729E979}" dt="2025-06-23T08:48:00.502" v="781" actId="20577"/>
        <pc:sldMkLst>
          <pc:docMk/>
          <pc:sldMk cId="3619453007" sldId="3329"/>
        </pc:sldMkLst>
        <pc:spChg chg="mod">
          <ac:chgData name="paul meaney" userId="8f3b41ac-413d-46e0-bc97-8181c95bcdc2" providerId="ADAL" clId="{1EC04BE6-4D13-41AE-97C3-47DBB729E979}" dt="2025-06-23T08:48:00.502" v="781" actId="20577"/>
          <ac:spMkLst>
            <pc:docMk/>
            <pc:sldMk cId="3619453007" sldId="3329"/>
            <ac:spMk id="5" creationId="{D08415EA-02D6-5DD7-8AF7-FD03B922B075}"/>
          </ac:spMkLst>
        </pc:spChg>
      </pc:sldChg>
      <pc:sldChg chg="modSp add mod">
        <pc:chgData name="paul meaney" userId="8f3b41ac-413d-46e0-bc97-8181c95bcdc2" providerId="ADAL" clId="{1EC04BE6-4D13-41AE-97C3-47DBB729E979}" dt="2025-06-23T08:48:09.585" v="793" actId="20577"/>
        <pc:sldMkLst>
          <pc:docMk/>
          <pc:sldMk cId="624258668" sldId="3330"/>
        </pc:sldMkLst>
        <pc:spChg chg="mod">
          <ac:chgData name="paul meaney" userId="8f3b41ac-413d-46e0-bc97-8181c95bcdc2" providerId="ADAL" clId="{1EC04BE6-4D13-41AE-97C3-47DBB729E979}" dt="2025-06-23T08:48:09.585" v="793" actId="20577"/>
          <ac:spMkLst>
            <pc:docMk/>
            <pc:sldMk cId="624258668" sldId="3330"/>
            <ac:spMk id="5" creationId="{341B5BDF-5051-4BC0-763F-C43A043E2BA1}"/>
          </ac:spMkLst>
        </pc:spChg>
      </pc:sldChg>
      <pc:sldChg chg="modSp add mod">
        <pc:chgData name="paul meaney" userId="8f3b41ac-413d-46e0-bc97-8181c95bcdc2" providerId="ADAL" clId="{1EC04BE6-4D13-41AE-97C3-47DBB729E979}" dt="2025-06-23T08:48:23.485" v="814" actId="20577"/>
        <pc:sldMkLst>
          <pc:docMk/>
          <pc:sldMk cId="3128233000" sldId="3331"/>
        </pc:sldMkLst>
        <pc:spChg chg="mod">
          <ac:chgData name="paul meaney" userId="8f3b41ac-413d-46e0-bc97-8181c95bcdc2" providerId="ADAL" clId="{1EC04BE6-4D13-41AE-97C3-47DBB729E979}" dt="2025-06-23T08:48:23.485" v="814" actId="20577"/>
          <ac:spMkLst>
            <pc:docMk/>
            <pc:sldMk cId="3128233000" sldId="3331"/>
            <ac:spMk id="5" creationId="{38A81AF3-A7D7-8352-99AD-80CE173AD502}"/>
          </ac:spMkLst>
        </pc:spChg>
      </pc:sldChg>
      <pc:sldChg chg="modSp add mod">
        <pc:chgData name="paul meaney" userId="8f3b41ac-413d-46e0-bc97-8181c95bcdc2" providerId="ADAL" clId="{1EC04BE6-4D13-41AE-97C3-47DBB729E979}" dt="2025-06-23T08:48:34.574" v="828" actId="6549"/>
        <pc:sldMkLst>
          <pc:docMk/>
          <pc:sldMk cId="2965181079" sldId="3332"/>
        </pc:sldMkLst>
        <pc:spChg chg="mod">
          <ac:chgData name="paul meaney" userId="8f3b41ac-413d-46e0-bc97-8181c95bcdc2" providerId="ADAL" clId="{1EC04BE6-4D13-41AE-97C3-47DBB729E979}" dt="2025-06-23T08:48:34.574" v="828" actId="6549"/>
          <ac:spMkLst>
            <pc:docMk/>
            <pc:sldMk cId="2965181079" sldId="3332"/>
            <ac:spMk id="5" creationId="{85E47002-1D70-81A9-F55F-4B55CEE525F7}"/>
          </ac:spMkLst>
        </pc:spChg>
      </pc:sldChg>
      <pc:sldChg chg="modSp add mod">
        <pc:chgData name="paul meaney" userId="8f3b41ac-413d-46e0-bc97-8181c95bcdc2" providerId="ADAL" clId="{1EC04BE6-4D13-41AE-97C3-47DBB729E979}" dt="2025-06-23T08:48:45.765" v="837" actId="20577"/>
        <pc:sldMkLst>
          <pc:docMk/>
          <pc:sldMk cId="4123235802" sldId="3333"/>
        </pc:sldMkLst>
        <pc:spChg chg="mod">
          <ac:chgData name="paul meaney" userId="8f3b41ac-413d-46e0-bc97-8181c95bcdc2" providerId="ADAL" clId="{1EC04BE6-4D13-41AE-97C3-47DBB729E979}" dt="2025-06-23T08:48:45.765" v="837" actId="20577"/>
          <ac:spMkLst>
            <pc:docMk/>
            <pc:sldMk cId="4123235802" sldId="3333"/>
            <ac:spMk id="5" creationId="{E071E1CF-24AB-5C41-9A33-77824C3075BD}"/>
          </ac:spMkLst>
        </pc:spChg>
      </pc:sldChg>
      <pc:sldChg chg="addSp delSp modSp new mod setBg">
        <pc:chgData name="paul meaney" userId="8f3b41ac-413d-46e0-bc97-8181c95bcdc2" providerId="ADAL" clId="{1EC04BE6-4D13-41AE-97C3-47DBB729E979}" dt="2025-06-24T15:27:34.509" v="18583" actId="114"/>
        <pc:sldMkLst>
          <pc:docMk/>
          <pc:sldMk cId="2016973071" sldId="3334"/>
        </pc:sldMkLst>
        <pc:spChg chg="mod">
          <ac:chgData name="paul meaney" userId="8f3b41ac-413d-46e0-bc97-8181c95bcdc2" providerId="ADAL" clId="{1EC04BE6-4D13-41AE-97C3-47DBB729E979}" dt="2025-06-23T12:49:38.676" v="1243" actId="26606"/>
          <ac:spMkLst>
            <pc:docMk/>
            <pc:sldMk cId="2016973071" sldId="3334"/>
            <ac:spMk id="2" creationId="{539045AB-E82C-CF07-D49C-BD63BE55CF16}"/>
          </ac:spMkLst>
        </pc:spChg>
        <pc:spChg chg="mod">
          <ac:chgData name="paul meaney" userId="8f3b41ac-413d-46e0-bc97-8181c95bcdc2" providerId="ADAL" clId="{1EC04BE6-4D13-41AE-97C3-47DBB729E979}" dt="2025-06-23T12:49:38.676" v="1243" actId="26606"/>
          <ac:spMkLst>
            <pc:docMk/>
            <pc:sldMk cId="2016973071" sldId="3334"/>
            <ac:spMk id="4" creationId="{AD9E00D7-D4D5-5D1D-E24C-DC1DE3091030}"/>
          </ac:spMkLst>
        </pc:spChg>
        <pc:graphicFrameChg chg="add mod modGraphic">
          <ac:chgData name="paul meaney" userId="8f3b41ac-413d-46e0-bc97-8181c95bcdc2" providerId="ADAL" clId="{1EC04BE6-4D13-41AE-97C3-47DBB729E979}" dt="2025-06-24T15:27:34.509" v="18583" actId="114"/>
          <ac:graphicFrameMkLst>
            <pc:docMk/>
            <pc:sldMk cId="2016973071" sldId="3334"/>
            <ac:graphicFrameMk id="6" creationId="{B160A4D1-D99B-9A12-11B3-C9CC24FDCFAF}"/>
          </ac:graphicFrameMkLst>
        </pc:graphicFrameChg>
      </pc:sldChg>
      <pc:sldChg chg="addSp delSp modSp new mod setBg">
        <pc:chgData name="paul meaney" userId="8f3b41ac-413d-46e0-bc97-8181c95bcdc2" providerId="ADAL" clId="{1EC04BE6-4D13-41AE-97C3-47DBB729E979}" dt="2025-06-24T15:28:01.438" v="18589" actId="114"/>
        <pc:sldMkLst>
          <pc:docMk/>
          <pc:sldMk cId="4035660790" sldId="3335"/>
        </pc:sldMkLst>
        <pc:spChg chg="mod">
          <ac:chgData name="paul meaney" userId="8f3b41ac-413d-46e0-bc97-8181c95bcdc2" providerId="ADAL" clId="{1EC04BE6-4D13-41AE-97C3-47DBB729E979}" dt="2025-06-23T12:57:49.956" v="2390" actId="26606"/>
          <ac:spMkLst>
            <pc:docMk/>
            <pc:sldMk cId="4035660790" sldId="3335"/>
            <ac:spMk id="2" creationId="{E46B7773-2718-B1FE-4769-6AFC6FB705EA}"/>
          </ac:spMkLst>
        </pc:spChg>
        <pc:spChg chg="mod">
          <ac:chgData name="paul meaney" userId="8f3b41ac-413d-46e0-bc97-8181c95bcdc2" providerId="ADAL" clId="{1EC04BE6-4D13-41AE-97C3-47DBB729E979}" dt="2025-06-23T12:57:49.956" v="2390" actId="26606"/>
          <ac:spMkLst>
            <pc:docMk/>
            <pc:sldMk cId="4035660790" sldId="3335"/>
            <ac:spMk id="4" creationId="{499A65E4-A737-66C2-E093-5857481BDEAF}"/>
          </ac:spMkLst>
        </pc:spChg>
        <pc:graphicFrameChg chg="add mod modGraphic">
          <ac:chgData name="paul meaney" userId="8f3b41ac-413d-46e0-bc97-8181c95bcdc2" providerId="ADAL" clId="{1EC04BE6-4D13-41AE-97C3-47DBB729E979}" dt="2025-06-24T15:28:01.438" v="18589" actId="114"/>
          <ac:graphicFrameMkLst>
            <pc:docMk/>
            <pc:sldMk cId="4035660790" sldId="3335"/>
            <ac:graphicFrameMk id="6" creationId="{661603AB-8D23-5A3A-0E2D-471D66BF3A63}"/>
          </ac:graphicFrameMkLst>
        </pc:graphicFrameChg>
      </pc:sldChg>
      <pc:sldChg chg="modSp new del mod">
        <pc:chgData name="paul meaney" userId="8f3b41ac-413d-46e0-bc97-8181c95bcdc2" providerId="ADAL" clId="{1EC04BE6-4D13-41AE-97C3-47DBB729E979}" dt="2025-06-23T12:53:20.701" v="1806" actId="47"/>
        <pc:sldMkLst>
          <pc:docMk/>
          <pc:sldMk cId="1926587888" sldId="3336"/>
        </pc:sldMkLst>
      </pc:sldChg>
      <pc:sldChg chg="modSp add mod">
        <pc:chgData name="paul meaney" userId="8f3b41ac-413d-46e0-bc97-8181c95bcdc2" providerId="ADAL" clId="{1EC04BE6-4D13-41AE-97C3-47DBB729E979}" dt="2025-06-23T13:30:58.669" v="4719" actId="113"/>
        <pc:sldMkLst>
          <pc:docMk/>
          <pc:sldMk cId="2490146130" sldId="3337"/>
        </pc:sldMkLst>
        <pc:spChg chg="mod">
          <ac:chgData name="paul meaney" userId="8f3b41ac-413d-46e0-bc97-8181c95bcdc2" providerId="ADAL" clId="{1EC04BE6-4D13-41AE-97C3-47DBB729E979}" dt="2025-06-23T12:53:18.765" v="1805"/>
          <ac:spMkLst>
            <pc:docMk/>
            <pc:sldMk cId="2490146130" sldId="3337"/>
            <ac:spMk id="2" creationId="{ED71D95D-D110-052F-97F0-A4A0C728A990}"/>
          </ac:spMkLst>
        </pc:spChg>
        <pc:graphicFrameChg chg="mod modGraphic">
          <ac:chgData name="paul meaney" userId="8f3b41ac-413d-46e0-bc97-8181c95bcdc2" providerId="ADAL" clId="{1EC04BE6-4D13-41AE-97C3-47DBB729E979}" dt="2025-06-23T13:30:58.669" v="4719" actId="113"/>
          <ac:graphicFrameMkLst>
            <pc:docMk/>
            <pc:sldMk cId="2490146130" sldId="3337"/>
            <ac:graphicFrameMk id="5" creationId="{E128DBC0-2E4F-EEFD-BAF9-4F4DD76D85E8}"/>
          </ac:graphicFrameMkLst>
        </pc:graphicFrameChg>
      </pc:sldChg>
      <pc:sldChg chg="modSp new del mod">
        <pc:chgData name="paul meaney" userId="8f3b41ac-413d-46e0-bc97-8181c95bcdc2" providerId="ADAL" clId="{1EC04BE6-4D13-41AE-97C3-47DBB729E979}" dt="2025-06-23T13:33:37.408" v="5034" actId="47"/>
        <pc:sldMkLst>
          <pc:docMk/>
          <pc:sldMk cId="509818631" sldId="3338"/>
        </pc:sldMkLst>
      </pc:sldChg>
      <pc:sldChg chg="addSp delSp modSp new mod setBg">
        <pc:chgData name="paul meaney" userId="8f3b41ac-413d-46e0-bc97-8181c95bcdc2" providerId="ADAL" clId="{1EC04BE6-4D13-41AE-97C3-47DBB729E979}" dt="2025-06-24T15:28:19.278" v="18591" actId="114"/>
        <pc:sldMkLst>
          <pc:docMk/>
          <pc:sldMk cId="223167465" sldId="3339"/>
        </pc:sldMkLst>
        <pc:spChg chg="mod">
          <ac:chgData name="paul meaney" userId="8f3b41ac-413d-46e0-bc97-8181c95bcdc2" providerId="ADAL" clId="{1EC04BE6-4D13-41AE-97C3-47DBB729E979}" dt="2025-06-23T13:03:03.026" v="2810" actId="26606"/>
          <ac:spMkLst>
            <pc:docMk/>
            <pc:sldMk cId="223167465" sldId="3339"/>
            <ac:spMk id="2" creationId="{5A2FE73A-3BD9-6CF5-01CC-FE3CE5D350FA}"/>
          </ac:spMkLst>
        </pc:spChg>
        <pc:spChg chg="mod">
          <ac:chgData name="paul meaney" userId="8f3b41ac-413d-46e0-bc97-8181c95bcdc2" providerId="ADAL" clId="{1EC04BE6-4D13-41AE-97C3-47DBB729E979}" dt="2025-06-23T13:03:03.026" v="2810" actId="26606"/>
          <ac:spMkLst>
            <pc:docMk/>
            <pc:sldMk cId="223167465" sldId="3339"/>
            <ac:spMk id="4" creationId="{A6311E38-5AA4-A85B-875C-003A1608A220}"/>
          </ac:spMkLst>
        </pc:spChg>
        <pc:graphicFrameChg chg="add mod modGraphic">
          <ac:chgData name="paul meaney" userId="8f3b41ac-413d-46e0-bc97-8181c95bcdc2" providerId="ADAL" clId="{1EC04BE6-4D13-41AE-97C3-47DBB729E979}" dt="2025-06-24T15:28:19.278" v="18591" actId="114"/>
          <ac:graphicFrameMkLst>
            <pc:docMk/>
            <pc:sldMk cId="223167465" sldId="3339"/>
            <ac:graphicFrameMk id="6" creationId="{614C5848-DD61-C649-D257-DECD5127727F}"/>
          </ac:graphicFrameMkLst>
        </pc:graphicFrameChg>
      </pc:sldChg>
      <pc:sldChg chg="modSp add mod ord">
        <pc:chgData name="paul meaney" userId="8f3b41ac-413d-46e0-bc97-8181c95bcdc2" providerId="ADAL" clId="{1EC04BE6-4D13-41AE-97C3-47DBB729E979}" dt="2025-06-23T13:44:33.712" v="5121" actId="20577"/>
        <pc:sldMkLst>
          <pc:docMk/>
          <pc:sldMk cId="1639121054" sldId="3340"/>
        </pc:sldMkLst>
        <pc:spChg chg="mod">
          <ac:chgData name="paul meaney" userId="8f3b41ac-413d-46e0-bc97-8181c95bcdc2" providerId="ADAL" clId="{1EC04BE6-4D13-41AE-97C3-47DBB729E979}" dt="2025-06-23T12:59:14.259" v="2477" actId="20577"/>
          <ac:spMkLst>
            <pc:docMk/>
            <pc:sldMk cId="1639121054" sldId="3340"/>
            <ac:spMk id="2" creationId="{7AB0DFE1-85FC-1732-4AFD-1D7EC745AC40}"/>
          </ac:spMkLst>
        </pc:spChg>
        <pc:graphicFrameChg chg="mod modGraphic">
          <ac:chgData name="paul meaney" userId="8f3b41ac-413d-46e0-bc97-8181c95bcdc2" providerId="ADAL" clId="{1EC04BE6-4D13-41AE-97C3-47DBB729E979}" dt="2025-06-23T13:44:33.712" v="5121" actId="20577"/>
          <ac:graphicFrameMkLst>
            <pc:docMk/>
            <pc:sldMk cId="1639121054" sldId="3340"/>
            <ac:graphicFrameMk id="5" creationId="{2576BB23-23D7-444C-357C-257D15D6D6C7}"/>
          </ac:graphicFrameMkLst>
        </pc:graphicFrameChg>
      </pc:sldChg>
      <pc:sldChg chg="addSp delSp modSp new mod">
        <pc:chgData name="paul meaney" userId="8f3b41ac-413d-46e0-bc97-8181c95bcdc2" providerId="ADAL" clId="{1EC04BE6-4D13-41AE-97C3-47DBB729E979}" dt="2025-06-23T13:12:06.935" v="3343" actId="14100"/>
        <pc:sldMkLst>
          <pc:docMk/>
          <pc:sldMk cId="2856415208" sldId="3341"/>
        </pc:sldMkLst>
        <pc:spChg chg="mod">
          <ac:chgData name="paul meaney" userId="8f3b41ac-413d-46e0-bc97-8181c95bcdc2" providerId="ADAL" clId="{1EC04BE6-4D13-41AE-97C3-47DBB729E979}" dt="2025-06-23T13:09:52.133" v="3126" actId="20577"/>
          <ac:spMkLst>
            <pc:docMk/>
            <pc:sldMk cId="2856415208" sldId="3341"/>
            <ac:spMk id="2" creationId="{6DBE6F18-7788-2DB6-9ACE-8BB43A7A4785}"/>
          </ac:spMkLst>
        </pc:spChg>
        <pc:spChg chg="mod">
          <ac:chgData name="paul meaney" userId="8f3b41ac-413d-46e0-bc97-8181c95bcdc2" providerId="ADAL" clId="{1EC04BE6-4D13-41AE-97C3-47DBB729E979}" dt="2025-06-23T13:09:24.189" v="3073"/>
          <ac:spMkLst>
            <pc:docMk/>
            <pc:sldMk cId="2856415208" sldId="3341"/>
            <ac:spMk id="9" creationId="{61548E60-70EB-103A-B20D-2E1418BA9E69}"/>
          </ac:spMkLst>
        </pc:spChg>
        <pc:spChg chg="add mod">
          <ac:chgData name="paul meaney" userId="8f3b41ac-413d-46e0-bc97-8181c95bcdc2" providerId="ADAL" clId="{1EC04BE6-4D13-41AE-97C3-47DBB729E979}" dt="2025-06-23T13:09:40.677" v="3122" actId="20577"/>
          <ac:spMkLst>
            <pc:docMk/>
            <pc:sldMk cId="2856415208" sldId="3341"/>
            <ac:spMk id="10" creationId="{717886A6-AF21-72FA-0B3E-D147A77FF937}"/>
          </ac:spMkLst>
        </pc:spChg>
        <pc:spChg chg="add mod">
          <ac:chgData name="paul meaney" userId="8f3b41ac-413d-46e0-bc97-8181c95bcdc2" providerId="ADAL" clId="{1EC04BE6-4D13-41AE-97C3-47DBB729E979}" dt="2025-06-23T13:10:54.393" v="3149" actId="14100"/>
          <ac:spMkLst>
            <pc:docMk/>
            <pc:sldMk cId="2856415208" sldId="3341"/>
            <ac:spMk id="11" creationId="{40CCB350-E6C5-3E8E-678E-1163638A3AF8}"/>
          </ac:spMkLst>
        </pc:spChg>
        <pc:spChg chg="mod">
          <ac:chgData name="paul meaney" userId="8f3b41ac-413d-46e0-bc97-8181c95bcdc2" providerId="ADAL" clId="{1EC04BE6-4D13-41AE-97C3-47DBB729E979}" dt="2025-06-23T13:10:46.105" v="3146" actId="14100"/>
          <ac:spMkLst>
            <pc:docMk/>
            <pc:sldMk cId="2856415208" sldId="3341"/>
            <ac:spMk id="13" creationId="{AEC5D37A-4BF9-413A-A40E-FE32E7BD71C6}"/>
          </ac:spMkLst>
        </pc:spChg>
        <pc:spChg chg="mod">
          <ac:chgData name="paul meaney" userId="8f3b41ac-413d-46e0-bc97-8181c95bcdc2" providerId="ADAL" clId="{1EC04BE6-4D13-41AE-97C3-47DBB729E979}" dt="2025-06-23T13:12:06.935" v="3343" actId="14100"/>
          <ac:spMkLst>
            <pc:docMk/>
            <pc:sldMk cId="2856415208" sldId="3341"/>
            <ac:spMk id="14" creationId="{C489FC85-531B-7C98-A396-D0B47ABFDA5E}"/>
          </ac:spMkLst>
        </pc:spChg>
        <pc:spChg chg="mod">
          <ac:chgData name="paul meaney" userId="8f3b41ac-413d-46e0-bc97-8181c95bcdc2" providerId="ADAL" clId="{1EC04BE6-4D13-41AE-97C3-47DBB729E979}" dt="2025-06-23T13:11:20.985" v="3228"/>
          <ac:spMkLst>
            <pc:docMk/>
            <pc:sldMk cId="2856415208" sldId="3341"/>
            <ac:spMk id="16" creationId="{0855649E-4A8A-6C56-B9AF-09DC94E79427}"/>
          </ac:spMkLst>
        </pc:spChg>
        <pc:spChg chg="mod">
          <ac:chgData name="paul meaney" userId="8f3b41ac-413d-46e0-bc97-8181c95bcdc2" providerId="ADAL" clId="{1EC04BE6-4D13-41AE-97C3-47DBB729E979}" dt="2025-06-23T13:11:58.293" v="3342" actId="14100"/>
          <ac:spMkLst>
            <pc:docMk/>
            <pc:sldMk cId="2856415208" sldId="3341"/>
            <ac:spMk id="17" creationId="{4E09FB7C-DD37-0FAC-5F74-89AFAD7BAB3E}"/>
          </ac:spMkLst>
        </pc:spChg>
        <pc:spChg chg="add mod">
          <ac:chgData name="paul meaney" userId="8f3b41ac-413d-46e0-bc97-8181c95bcdc2" providerId="ADAL" clId="{1EC04BE6-4D13-41AE-97C3-47DBB729E979}" dt="2025-06-23T13:11:35.097" v="3233" actId="14100"/>
          <ac:spMkLst>
            <pc:docMk/>
            <pc:sldMk cId="2856415208" sldId="3341"/>
            <ac:spMk id="18" creationId="{2C4261A1-910D-ED67-6F14-F95CD285231F}"/>
          </ac:spMkLst>
        </pc:spChg>
        <pc:grpChg chg="add mod">
          <ac:chgData name="paul meaney" userId="8f3b41ac-413d-46e0-bc97-8181c95bcdc2" providerId="ADAL" clId="{1EC04BE6-4D13-41AE-97C3-47DBB729E979}" dt="2025-06-23T13:09:26.956" v="3074" actId="1076"/>
          <ac:grpSpMkLst>
            <pc:docMk/>
            <pc:sldMk cId="2856415208" sldId="3341"/>
            <ac:grpSpMk id="7" creationId="{2D94AB8A-8514-8F1B-315E-B4AB3EAB7C51}"/>
          </ac:grpSpMkLst>
        </pc:grpChg>
        <pc:grpChg chg="add mod">
          <ac:chgData name="paul meaney" userId="8f3b41ac-413d-46e0-bc97-8181c95bcdc2" providerId="ADAL" clId="{1EC04BE6-4D13-41AE-97C3-47DBB729E979}" dt="2025-06-23T13:10:56.815" v="3150" actId="1076"/>
          <ac:grpSpMkLst>
            <pc:docMk/>
            <pc:sldMk cId="2856415208" sldId="3341"/>
            <ac:grpSpMk id="12" creationId="{14155C05-E109-8B87-2A1E-587E34733D5A}"/>
          </ac:grpSpMkLst>
        </pc:grpChg>
        <pc:grpChg chg="add mod">
          <ac:chgData name="paul meaney" userId="8f3b41ac-413d-46e0-bc97-8181c95bcdc2" providerId="ADAL" clId="{1EC04BE6-4D13-41AE-97C3-47DBB729E979}" dt="2025-06-23T13:11:26.319" v="3230" actId="1076"/>
          <ac:grpSpMkLst>
            <pc:docMk/>
            <pc:sldMk cId="2856415208" sldId="3341"/>
            <ac:grpSpMk id="15" creationId="{3A4E9482-388F-0846-DC23-01BDAD1419EC}"/>
          </ac:grpSpMkLst>
        </pc:grpChg>
        <pc:picChg chg="add mod ord">
          <ac:chgData name="paul meaney" userId="8f3b41ac-413d-46e0-bc97-8181c95bcdc2" providerId="ADAL" clId="{1EC04BE6-4D13-41AE-97C3-47DBB729E979}" dt="2025-06-23T13:09:11.118" v="3072" actId="1582"/>
          <ac:picMkLst>
            <pc:docMk/>
            <pc:sldMk cId="2856415208" sldId="3341"/>
            <ac:picMk id="6" creationId="{AE73BE96-0047-EBE1-C86D-368E47897D75}"/>
          </ac:picMkLst>
        </pc:picChg>
        <pc:picChg chg="mod">
          <ac:chgData name="paul meaney" userId="8f3b41ac-413d-46e0-bc97-8181c95bcdc2" providerId="ADAL" clId="{1EC04BE6-4D13-41AE-97C3-47DBB729E979}" dt="2025-06-23T13:09:24.189" v="3073"/>
          <ac:picMkLst>
            <pc:docMk/>
            <pc:sldMk cId="2856415208" sldId="3341"/>
            <ac:picMk id="8" creationId="{D8E37815-A07C-026D-C778-81E88B0C60F8}"/>
          </ac:picMkLst>
        </pc:picChg>
      </pc:sldChg>
      <pc:sldChg chg="modSp add mod">
        <pc:chgData name="paul meaney" userId="8f3b41ac-413d-46e0-bc97-8181c95bcdc2" providerId="ADAL" clId="{1EC04BE6-4D13-41AE-97C3-47DBB729E979}" dt="2025-06-23T13:16:51.584" v="4001" actId="20577"/>
        <pc:sldMkLst>
          <pc:docMk/>
          <pc:sldMk cId="2669723572" sldId="3342"/>
        </pc:sldMkLst>
        <pc:spChg chg="mod">
          <ac:chgData name="paul meaney" userId="8f3b41ac-413d-46e0-bc97-8181c95bcdc2" providerId="ADAL" clId="{1EC04BE6-4D13-41AE-97C3-47DBB729E979}" dt="2025-06-23T13:03:41.331" v="2870" actId="20577"/>
          <ac:spMkLst>
            <pc:docMk/>
            <pc:sldMk cId="2669723572" sldId="3342"/>
            <ac:spMk id="2" creationId="{F67DD424-FB78-6670-A43B-65ABE584BA0C}"/>
          </ac:spMkLst>
        </pc:spChg>
        <pc:graphicFrameChg chg="mod">
          <ac:chgData name="paul meaney" userId="8f3b41ac-413d-46e0-bc97-8181c95bcdc2" providerId="ADAL" clId="{1EC04BE6-4D13-41AE-97C3-47DBB729E979}" dt="2025-06-23T13:16:51.584" v="4001" actId="20577"/>
          <ac:graphicFrameMkLst>
            <pc:docMk/>
            <pc:sldMk cId="2669723572" sldId="3342"/>
            <ac:graphicFrameMk id="6" creationId="{45EF2F72-00A4-A4B4-43F3-11BBA1EE71AA}"/>
          </ac:graphicFrameMkLst>
        </pc:graphicFrameChg>
      </pc:sldChg>
      <pc:sldChg chg="modSp add del mod">
        <pc:chgData name="paul meaney" userId="8f3b41ac-413d-46e0-bc97-8181c95bcdc2" providerId="ADAL" clId="{1EC04BE6-4D13-41AE-97C3-47DBB729E979}" dt="2025-06-23T13:06:51.814" v="3067" actId="47"/>
        <pc:sldMkLst>
          <pc:docMk/>
          <pc:sldMk cId="2611280098" sldId="3343"/>
        </pc:sldMkLst>
      </pc:sldChg>
      <pc:sldChg chg="modSp add mod ord">
        <pc:chgData name="paul meaney" userId="8f3b41ac-413d-46e0-bc97-8181c95bcdc2" providerId="ADAL" clId="{1EC04BE6-4D13-41AE-97C3-47DBB729E979}" dt="2025-06-23T13:44:41.624" v="5124" actId="20577"/>
        <pc:sldMkLst>
          <pc:docMk/>
          <pc:sldMk cId="2645892907" sldId="3344"/>
        </pc:sldMkLst>
        <pc:spChg chg="mod">
          <ac:chgData name="paul meaney" userId="8f3b41ac-413d-46e0-bc97-8181c95bcdc2" providerId="ADAL" clId="{1EC04BE6-4D13-41AE-97C3-47DBB729E979}" dt="2025-06-23T13:04:45.607" v="3047" actId="20577"/>
          <ac:spMkLst>
            <pc:docMk/>
            <pc:sldMk cId="2645892907" sldId="3344"/>
            <ac:spMk id="2" creationId="{507F7BBF-4C76-514C-6A96-9348C67C1254}"/>
          </ac:spMkLst>
        </pc:spChg>
        <pc:graphicFrameChg chg="mod modGraphic">
          <ac:chgData name="paul meaney" userId="8f3b41ac-413d-46e0-bc97-8181c95bcdc2" providerId="ADAL" clId="{1EC04BE6-4D13-41AE-97C3-47DBB729E979}" dt="2025-06-23T13:44:41.624" v="5124" actId="20577"/>
          <ac:graphicFrameMkLst>
            <pc:docMk/>
            <pc:sldMk cId="2645892907" sldId="3344"/>
            <ac:graphicFrameMk id="5" creationId="{C89FF172-BF5E-7A9C-9F1C-0DAA7A62FABF}"/>
          </ac:graphicFrameMkLst>
        </pc:graphicFrameChg>
      </pc:sldChg>
      <pc:sldChg chg="modSp add del mod">
        <pc:chgData name="paul meaney" userId="8f3b41ac-413d-46e0-bc97-8181c95bcdc2" providerId="ADAL" clId="{1EC04BE6-4D13-41AE-97C3-47DBB729E979}" dt="2025-06-23T13:06:52.786" v="3068" actId="47"/>
        <pc:sldMkLst>
          <pc:docMk/>
          <pc:sldMk cId="31923613" sldId="3345"/>
        </pc:sldMkLst>
      </pc:sldChg>
      <pc:sldChg chg="addSp delSp modSp add mod">
        <pc:chgData name="paul meaney" userId="8f3b41ac-413d-46e0-bc97-8181c95bcdc2" providerId="ADAL" clId="{1EC04BE6-4D13-41AE-97C3-47DBB729E979}" dt="2025-06-23T13:13:36.013" v="3487" actId="20577"/>
        <pc:sldMkLst>
          <pc:docMk/>
          <pc:sldMk cId="444232223" sldId="3345"/>
        </pc:sldMkLst>
        <pc:spChg chg="add mod">
          <ac:chgData name="paul meaney" userId="8f3b41ac-413d-46e0-bc97-8181c95bcdc2" providerId="ADAL" clId="{1EC04BE6-4D13-41AE-97C3-47DBB729E979}" dt="2025-06-23T13:12:24.543" v="3347" actId="14100"/>
          <ac:spMkLst>
            <pc:docMk/>
            <pc:sldMk cId="444232223" sldId="3345"/>
            <ac:spMk id="3" creationId="{6A623049-B044-A5F8-C063-7421347D287B}"/>
          </ac:spMkLst>
        </pc:spChg>
        <pc:spChg chg="mod">
          <ac:chgData name="paul meaney" userId="8f3b41ac-413d-46e0-bc97-8181c95bcdc2" providerId="ADAL" clId="{1EC04BE6-4D13-41AE-97C3-47DBB729E979}" dt="2025-06-23T13:12:12.714" v="3344"/>
          <ac:spMkLst>
            <pc:docMk/>
            <pc:sldMk cId="444232223" sldId="3345"/>
            <ac:spMk id="11" creationId="{7A7D828A-79AC-7228-EA9E-15E26DF0C42F}"/>
          </ac:spMkLst>
        </pc:spChg>
        <pc:spChg chg="mod">
          <ac:chgData name="paul meaney" userId="8f3b41ac-413d-46e0-bc97-8181c95bcdc2" providerId="ADAL" clId="{1EC04BE6-4D13-41AE-97C3-47DBB729E979}" dt="2025-06-23T13:13:36.013" v="3487" actId="20577"/>
          <ac:spMkLst>
            <pc:docMk/>
            <pc:sldMk cId="444232223" sldId="3345"/>
            <ac:spMk id="12" creationId="{9318688B-6707-323F-5268-05DE64AB68A9}"/>
          </ac:spMkLst>
        </pc:spChg>
        <pc:spChg chg="mod">
          <ac:chgData name="paul meaney" userId="8f3b41ac-413d-46e0-bc97-8181c95bcdc2" providerId="ADAL" clId="{1EC04BE6-4D13-41AE-97C3-47DBB729E979}" dt="2025-06-23T13:12:26.633" v="3348"/>
          <ac:spMkLst>
            <pc:docMk/>
            <pc:sldMk cId="444232223" sldId="3345"/>
            <ac:spMk id="14" creationId="{72B435C3-1A6D-5847-7E51-F982AB4FC518}"/>
          </ac:spMkLst>
        </pc:spChg>
        <pc:spChg chg="mod">
          <ac:chgData name="paul meaney" userId="8f3b41ac-413d-46e0-bc97-8181c95bcdc2" providerId="ADAL" clId="{1EC04BE6-4D13-41AE-97C3-47DBB729E979}" dt="2025-06-23T13:13:25.471" v="3429" actId="20577"/>
          <ac:spMkLst>
            <pc:docMk/>
            <pc:sldMk cId="444232223" sldId="3345"/>
            <ac:spMk id="15" creationId="{7C9580C3-139F-9D6C-FA26-FD205A056937}"/>
          </ac:spMkLst>
        </pc:spChg>
        <pc:spChg chg="add mod">
          <ac:chgData name="paul meaney" userId="8f3b41ac-413d-46e0-bc97-8181c95bcdc2" providerId="ADAL" clId="{1EC04BE6-4D13-41AE-97C3-47DBB729E979}" dt="2025-06-23T13:13:05.823" v="3359" actId="1076"/>
          <ac:spMkLst>
            <pc:docMk/>
            <pc:sldMk cId="444232223" sldId="3345"/>
            <ac:spMk id="16" creationId="{CB09E696-A63F-A622-9A37-5812B6B7C8A1}"/>
          </ac:spMkLst>
        </pc:spChg>
        <pc:grpChg chg="add mod">
          <ac:chgData name="paul meaney" userId="8f3b41ac-413d-46e0-bc97-8181c95bcdc2" providerId="ADAL" clId="{1EC04BE6-4D13-41AE-97C3-47DBB729E979}" dt="2025-06-23T13:12:15.844" v="3345" actId="1076"/>
          <ac:grpSpMkLst>
            <pc:docMk/>
            <pc:sldMk cId="444232223" sldId="3345"/>
            <ac:grpSpMk id="5" creationId="{23349053-F4E6-5C8B-B258-69CA9E700229}"/>
          </ac:grpSpMkLst>
        </pc:grpChg>
        <pc:grpChg chg="add mod ord">
          <ac:chgData name="paul meaney" userId="8f3b41ac-413d-46e0-bc97-8181c95bcdc2" providerId="ADAL" clId="{1EC04BE6-4D13-41AE-97C3-47DBB729E979}" dt="2025-06-23T13:13:09.866" v="3361" actId="166"/>
          <ac:grpSpMkLst>
            <pc:docMk/>
            <pc:sldMk cId="444232223" sldId="3345"/>
            <ac:grpSpMk id="13" creationId="{C44853FF-88C0-C231-F8FE-EDD12218DE7F}"/>
          </ac:grpSpMkLst>
        </pc:grpChg>
        <pc:picChg chg="add del mod">
          <ac:chgData name="paul meaney" userId="8f3b41ac-413d-46e0-bc97-8181c95bcdc2" providerId="ADAL" clId="{1EC04BE6-4D13-41AE-97C3-47DBB729E979}" dt="2025-06-23T13:13:02.448" v="3358" actId="21"/>
          <ac:picMkLst>
            <pc:docMk/>
            <pc:sldMk cId="444232223" sldId="3345"/>
            <ac:picMk id="6" creationId="{15017670-6393-FAD1-2BE2-EABA8280F06B}"/>
          </ac:picMkLst>
        </pc:picChg>
      </pc:sldChg>
      <pc:sldChg chg="addSp delSp modSp new mod">
        <pc:chgData name="paul meaney" userId="8f3b41ac-413d-46e0-bc97-8181c95bcdc2" providerId="ADAL" clId="{1EC04BE6-4D13-41AE-97C3-47DBB729E979}" dt="2025-06-25T15:11:53.917" v="44355" actId="255"/>
        <pc:sldMkLst>
          <pc:docMk/>
          <pc:sldMk cId="1276478999" sldId="3346"/>
        </pc:sldMkLst>
        <pc:spChg chg="mod">
          <ac:chgData name="paul meaney" userId="8f3b41ac-413d-46e0-bc97-8181c95bcdc2" providerId="ADAL" clId="{1EC04BE6-4D13-41AE-97C3-47DBB729E979}" dt="2025-06-23T13:16:29.121" v="3931"/>
          <ac:spMkLst>
            <pc:docMk/>
            <pc:sldMk cId="1276478999" sldId="3346"/>
            <ac:spMk id="2" creationId="{E2D49CAF-B79B-73EC-D2FD-38647716F7A6}"/>
          </ac:spMkLst>
        </pc:spChg>
        <pc:spChg chg="mod">
          <ac:chgData name="paul meaney" userId="8f3b41ac-413d-46e0-bc97-8181c95bcdc2" providerId="ADAL" clId="{1EC04BE6-4D13-41AE-97C3-47DBB729E979}" dt="2025-06-23T13:17:19.236" v="4005"/>
          <ac:spMkLst>
            <pc:docMk/>
            <pc:sldMk cId="1276478999" sldId="3346"/>
            <ac:spMk id="9" creationId="{0844CB44-25A7-0E03-9BBC-11BC41F6AEB8}"/>
          </ac:spMkLst>
        </pc:spChg>
        <pc:spChg chg="add mod">
          <ac:chgData name="paul meaney" userId="8f3b41ac-413d-46e0-bc97-8181c95bcdc2" providerId="ADAL" clId="{1EC04BE6-4D13-41AE-97C3-47DBB729E979}" dt="2025-06-23T13:17:22.352" v="4011" actId="20577"/>
          <ac:spMkLst>
            <pc:docMk/>
            <pc:sldMk cId="1276478999" sldId="3346"/>
            <ac:spMk id="10" creationId="{E2AF2BF1-E712-9919-10D0-AD430FC5B368}"/>
          </ac:spMkLst>
        </pc:spChg>
        <pc:spChg chg="add mod">
          <ac:chgData name="paul meaney" userId="8f3b41ac-413d-46e0-bc97-8181c95bcdc2" providerId="ADAL" clId="{1EC04BE6-4D13-41AE-97C3-47DBB729E979}" dt="2025-06-23T13:19:13.214" v="4056" actId="1076"/>
          <ac:spMkLst>
            <pc:docMk/>
            <pc:sldMk cId="1276478999" sldId="3346"/>
            <ac:spMk id="11" creationId="{2F6FDC70-C5FA-4158-7CD0-70C977FAC53E}"/>
          </ac:spMkLst>
        </pc:spChg>
        <pc:spChg chg="mod">
          <ac:chgData name="paul meaney" userId="8f3b41ac-413d-46e0-bc97-8181c95bcdc2" providerId="ADAL" clId="{1EC04BE6-4D13-41AE-97C3-47DBB729E979}" dt="2025-06-25T15:11:53.917" v="44355" actId="255"/>
          <ac:spMkLst>
            <pc:docMk/>
            <pc:sldMk cId="1276478999" sldId="3346"/>
            <ac:spMk id="13" creationId="{4E3A98E0-A9B7-25A7-D096-3B49B112110B}"/>
          </ac:spMkLst>
        </pc:spChg>
        <pc:spChg chg="mod">
          <ac:chgData name="paul meaney" userId="8f3b41ac-413d-46e0-bc97-8181c95bcdc2" providerId="ADAL" clId="{1EC04BE6-4D13-41AE-97C3-47DBB729E979}" dt="2025-06-25T15:11:53.917" v="44355" actId="255"/>
          <ac:spMkLst>
            <pc:docMk/>
            <pc:sldMk cId="1276478999" sldId="3346"/>
            <ac:spMk id="14" creationId="{4C85690A-F0E8-B273-356E-EA5A9C34D703}"/>
          </ac:spMkLst>
        </pc:spChg>
        <pc:grpChg chg="add mod">
          <ac:chgData name="paul meaney" userId="8f3b41ac-413d-46e0-bc97-8181c95bcdc2" providerId="ADAL" clId="{1EC04BE6-4D13-41AE-97C3-47DBB729E979}" dt="2025-06-23T13:17:19.236" v="4005"/>
          <ac:grpSpMkLst>
            <pc:docMk/>
            <pc:sldMk cId="1276478999" sldId="3346"/>
            <ac:grpSpMk id="7" creationId="{E04D9A12-0441-0771-A598-ED1A5FBD0C8A}"/>
          </ac:grpSpMkLst>
        </pc:grpChg>
        <pc:grpChg chg="add mod">
          <ac:chgData name="paul meaney" userId="8f3b41ac-413d-46e0-bc97-8181c95bcdc2" providerId="ADAL" clId="{1EC04BE6-4D13-41AE-97C3-47DBB729E979}" dt="2025-06-23T13:19:05.616" v="4053" actId="1076"/>
          <ac:grpSpMkLst>
            <pc:docMk/>
            <pc:sldMk cId="1276478999" sldId="3346"/>
            <ac:grpSpMk id="12" creationId="{4022D110-5916-F223-5ACA-B07E57459068}"/>
          </ac:grpSpMkLst>
        </pc:grpChg>
        <pc:picChg chg="mod">
          <ac:chgData name="paul meaney" userId="8f3b41ac-413d-46e0-bc97-8181c95bcdc2" providerId="ADAL" clId="{1EC04BE6-4D13-41AE-97C3-47DBB729E979}" dt="2025-06-23T13:17:19.236" v="4005"/>
          <ac:picMkLst>
            <pc:docMk/>
            <pc:sldMk cId="1276478999" sldId="3346"/>
            <ac:picMk id="8" creationId="{02700D5F-48BF-3CF2-6B50-82C9EB5DAE4F}"/>
          </ac:picMkLst>
        </pc:picChg>
        <pc:picChg chg="add mod ord">
          <ac:chgData name="paul meaney" userId="8f3b41ac-413d-46e0-bc97-8181c95bcdc2" providerId="ADAL" clId="{1EC04BE6-4D13-41AE-97C3-47DBB729E979}" dt="2025-06-23T13:18:47.081" v="4049" actId="167"/>
          <ac:picMkLst>
            <pc:docMk/>
            <pc:sldMk cId="1276478999" sldId="3346"/>
            <ac:picMk id="18" creationId="{47809E22-55FE-95A2-A8B0-0D40F86C5675}"/>
          </ac:picMkLst>
        </pc:picChg>
      </pc:sldChg>
      <pc:sldChg chg="add del">
        <pc:chgData name="paul meaney" userId="8f3b41ac-413d-46e0-bc97-8181c95bcdc2" providerId="ADAL" clId="{1EC04BE6-4D13-41AE-97C3-47DBB729E979}" dt="2025-06-23T13:28:12.531" v="4498" actId="47"/>
        <pc:sldMkLst>
          <pc:docMk/>
          <pc:sldMk cId="3729205029" sldId="3347"/>
        </pc:sldMkLst>
      </pc:sldChg>
      <pc:sldChg chg="add del">
        <pc:chgData name="paul meaney" userId="8f3b41ac-413d-46e0-bc97-8181c95bcdc2" providerId="ADAL" clId="{1EC04BE6-4D13-41AE-97C3-47DBB729E979}" dt="2025-06-23T13:28:17.169" v="4499" actId="47"/>
        <pc:sldMkLst>
          <pc:docMk/>
          <pc:sldMk cId="3180700781" sldId="3348"/>
        </pc:sldMkLst>
      </pc:sldChg>
      <pc:sldChg chg="addSp delSp modSp add del mod ord">
        <pc:chgData name="paul meaney" userId="8f3b41ac-413d-46e0-bc97-8181c95bcdc2" providerId="ADAL" clId="{1EC04BE6-4D13-41AE-97C3-47DBB729E979}" dt="2025-06-25T15:08:40.344" v="44229" actId="47"/>
        <pc:sldMkLst>
          <pc:docMk/>
          <pc:sldMk cId="3863574810" sldId="3349"/>
        </pc:sldMkLst>
      </pc:sldChg>
      <pc:sldChg chg="modSp add mod">
        <pc:chgData name="paul meaney" userId="8f3b41ac-413d-46e0-bc97-8181c95bcdc2" providerId="ADAL" clId="{1EC04BE6-4D13-41AE-97C3-47DBB729E979}" dt="2025-06-23T13:44:48.693" v="5130" actId="20577"/>
        <pc:sldMkLst>
          <pc:docMk/>
          <pc:sldMk cId="638629465" sldId="3350"/>
        </pc:sldMkLst>
      </pc:sldChg>
      <pc:sldChg chg="addSp delSp modSp add mod ord">
        <pc:chgData name="paul meaney" userId="8f3b41ac-413d-46e0-bc97-8181c95bcdc2" providerId="ADAL" clId="{1EC04BE6-4D13-41AE-97C3-47DBB729E979}" dt="2025-06-25T15:11:48.576" v="44354" actId="255"/>
        <pc:sldMkLst>
          <pc:docMk/>
          <pc:sldMk cId="1858865942" sldId="3351"/>
        </pc:sldMkLst>
        <pc:spChg chg="mod">
          <ac:chgData name="paul meaney" userId="8f3b41ac-413d-46e0-bc97-8181c95bcdc2" providerId="ADAL" clId="{1EC04BE6-4D13-41AE-97C3-47DBB729E979}" dt="2025-06-25T15:11:48.576" v="44354" actId="255"/>
          <ac:spMkLst>
            <pc:docMk/>
            <pc:sldMk cId="1858865942" sldId="3351"/>
            <ac:spMk id="13" creationId="{DA840BA4-993F-D2A5-259A-E9FA37C538B9}"/>
          </ac:spMkLst>
        </pc:spChg>
        <pc:spChg chg="mod">
          <ac:chgData name="paul meaney" userId="8f3b41ac-413d-46e0-bc97-8181c95bcdc2" providerId="ADAL" clId="{1EC04BE6-4D13-41AE-97C3-47DBB729E979}" dt="2025-06-25T15:11:48.576" v="44354" actId="255"/>
          <ac:spMkLst>
            <pc:docMk/>
            <pc:sldMk cId="1858865942" sldId="3351"/>
            <ac:spMk id="14" creationId="{7E9D8FC4-B947-BF3F-44A3-417B6E66D242}"/>
          </ac:spMkLst>
        </pc:spChg>
      </pc:sldChg>
      <pc:sldChg chg="addSp delSp modSp add mod">
        <pc:chgData name="paul meaney" userId="8f3b41ac-413d-46e0-bc97-8181c95bcdc2" providerId="ADAL" clId="{1EC04BE6-4D13-41AE-97C3-47DBB729E979}" dt="2025-06-23T13:46:45.376" v="5256" actId="20577"/>
        <pc:sldMkLst>
          <pc:docMk/>
          <pc:sldMk cId="3318695387" sldId="3352"/>
        </pc:sldMkLst>
      </pc:sldChg>
      <pc:sldChg chg="addSp delSp modSp new mod setBg">
        <pc:chgData name="paul meaney" userId="8f3b41ac-413d-46e0-bc97-8181c95bcdc2" providerId="ADAL" clId="{1EC04BE6-4D13-41AE-97C3-47DBB729E979}" dt="2025-06-24T15:29:15.600" v="18616" actId="114"/>
        <pc:sldMkLst>
          <pc:docMk/>
          <pc:sldMk cId="3898002569" sldId="3353"/>
        </pc:sldMkLst>
      </pc:sldChg>
      <pc:sldChg chg="addSp delSp modSp new mod setBg">
        <pc:chgData name="paul meaney" userId="8f3b41ac-413d-46e0-bc97-8181c95bcdc2" providerId="ADAL" clId="{1EC04BE6-4D13-41AE-97C3-47DBB729E979}" dt="2025-06-24T15:29:35.858" v="18618" actId="114"/>
        <pc:sldMkLst>
          <pc:docMk/>
          <pc:sldMk cId="7657531" sldId="3354"/>
        </pc:sldMkLst>
      </pc:sldChg>
      <pc:sldChg chg="addSp delSp modSp new mod">
        <pc:chgData name="paul meaney" userId="8f3b41ac-413d-46e0-bc97-8181c95bcdc2" providerId="ADAL" clId="{1EC04BE6-4D13-41AE-97C3-47DBB729E979}" dt="2025-06-24T15:29:52.547" v="18641" actId="20577"/>
        <pc:sldMkLst>
          <pc:docMk/>
          <pc:sldMk cId="2777367872" sldId="3355"/>
        </pc:sldMkLst>
      </pc:sldChg>
      <pc:sldChg chg="addSp delSp modSp new mod setBg">
        <pc:chgData name="paul meaney" userId="8f3b41ac-413d-46e0-bc97-8181c95bcdc2" providerId="ADAL" clId="{1EC04BE6-4D13-41AE-97C3-47DBB729E979}" dt="2025-06-24T15:31:10.434" v="18651" actId="114"/>
        <pc:sldMkLst>
          <pc:docMk/>
          <pc:sldMk cId="1833661589" sldId="3356"/>
        </pc:sldMkLst>
      </pc:sldChg>
      <pc:sldChg chg="addSp delSp modSp new mod">
        <pc:chgData name="paul meaney" userId="8f3b41ac-413d-46e0-bc97-8181c95bcdc2" providerId="ADAL" clId="{1EC04BE6-4D13-41AE-97C3-47DBB729E979}" dt="2025-06-24T15:31:23.197" v="18677" actId="20577"/>
        <pc:sldMkLst>
          <pc:docMk/>
          <pc:sldMk cId="1212601604" sldId="3357"/>
        </pc:sldMkLst>
        <pc:spChg chg="mod">
          <ac:chgData name="paul meaney" userId="8f3b41ac-413d-46e0-bc97-8181c95bcdc2" providerId="ADAL" clId="{1EC04BE6-4D13-41AE-97C3-47DBB729E979}" dt="2025-06-24T15:31:23.197" v="18677" actId="20577"/>
          <ac:spMkLst>
            <pc:docMk/>
            <pc:sldMk cId="1212601604" sldId="3357"/>
            <ac:spMk id="2" creationId="{E09E1631-4E2D-86C4-924C-3CA6CFBF8A7F}"/>
          </ac:spMkLst>
        </pc:spChg>
        <pc:spChg chg="mod">
          <ac:chgData name="paul meaney" userId="8f3b41ac-413d-46e0-bc97-8181c95bcdc2" providerId="ADAL" clId="{1EC04BE6-4D13-41AE-97C3-47DBB729E979}" dt="2025-06-23T14:31:45.783" v="7620"/>
          <ac:spMkLst>
            <pc:docMk/>
            <pc:sldMk cId="1212601604" sldId="3357"/>
            <ac:spMk id="9" creationId="{40B4723E-618A-AB27-9E74-9631EC5BE336}"/>
          </ac:spMkLst>
        </pc:spChg>
        <pc:spChg chg="add mod">
          <ac:chgData name="paul meaney" userId="8f3b41ac-413d-46e0-bc97-8181c95bcdc2" providerId="ADAL" clId="{1EC04BE6-4D13-41AE-97C3-47DBB729E979}" dt="2025-06-23T14:32:05.398" v="7677" actId="14100"/>
          <ac:spMkLst>
            <pc:docMk/>
            <pc:sldMk cId="1212601604" sldId="3357"/>
            <ac:spMk id="10" creationId="{FC0C476C-DF31-20BF-DEDE-A4DE25A4D1DB}"/>
          </ac:spMkLst>
        </pc:spChg>
        <pc:grpChg chg="add mod">
          <ac:chgData name="paul meaney" userId="8f3b41ac-413d-46e0-bc97-8181c95bcdc2" providerId="ADAL" clId="{1EC04BE6-4D13-41AE-97C3-47DBB729E979}" dt="2025-06-23T14:32:07.535" v="7678" actId="1076"/>
          <ac:grpSpMkLst>
            <pc:docMk/>
            <pc:sldMk cId="1212601604" sldId="3357"/>
            <ac:grpSpMk id="7" creationId="{ACBAAADB-3467-9A6C-58DA-5055DC49A3E7}"/>
          </ac:grpSpMkLst>
        </pc:grpChg>
        <pc:picChg chg="add mod ord">
          <ac:chgData name="paul meaney" userId="8f3b41ac-413d-46e0-bc97-8181c95bcdc2" providerId="ADAL" clId="{1EC04BE6-4D13-41AE-97C3-47DBB729E979}" dt="2025-06-23T14:31:35.923" v="7619" actId="14100"/>
          <ac:picMkLst>
            <pc:docMk/>
            <pc:sldMk cId="1212601604" sldId="3357"/>
            <ac:picMk id="6" creationId="{1B58BC24-B203-16A1-2BC5-372964C20417}"/>
          </ac:picMkLst>
        </pc:picChg>
        <pc:picChg chg="mod">
          <ac:chgData name="paul meaney" userId="8f3b41ac-413d-46e0-bc97-8181c95bcdc2" providerId="ADAL" clId="{1EC04BE6-4D13-41AE-97C3-47DBB729E979}" dt="2025-06-23T14:31:45.783" v="7620"/>
          <ac:picMkLst>
            <pc:docMk/>
            <pc:sldMk cId="1212601604" sldId="3357"/>
            <ac:picMk id="8" creationId="{7E0F6089-48DC-A823-9A8A-A43A09E6AF58}"/>
          </ac:picMkLst>
        </pc:picChg>
      </pc:sldChg>
      <pc:sldChg chg="modSp add mod">
        <pc:chgData name="paul meaney" userId="8f3b41ac-413d-46e0-bc97-8181c95bcdc2" providerId="ADAL" clId="{1EC04BE6-4D13-41AE-97C3-47DBB729E979}" dt="2025-06-23T14:05:55.262" v="6293"/>
        <pc:sldMkLst>
          <pc:docMk/>
          <pc:sldMk cId="2146492240" sldId="3358"/>
        </pc:sldMkLst>
      </pc:sldChg>
      <pc:sldChg chg="modSp add mod">
        <pc:chgData name="paul meaney" userId="8f3b41ac-413d-46e0-bc97-8181c95bcdc2" providerId="ADAL" clId="{1EC04BE6-4D13-41AE-97C3-47DBB729E979}" dt="2025-06-23T14:43:49.094" v="8260" actId="20577"/>
        <pc:sldMkLst>
          <pc:docMk/>
          <pc:sldMk cId="1745418751" sldId="3359"/>
        </pc:sldMkLst>
        <pc:spChg chg="mod">
          <ac:chgData name="paul meaney" userId="8f3b41ac-413d-46e0-bc97-8181c95bcdc2" providerId="ADAL" clId="{1EC04BE6-4D13-41AE-97C3-47DBB729E979}" dt="2025-06-23T14:43:49.094" v="8260" actId="20577"/>
          <ac:spMkLst>
            <pc:docMk/>
            <pc:sldMk cId="1745418751" sldId="3359"/>
            <ac:spMk id="2" creationId="{D03E615E-6B86-F3ED-C244-C4AE2577FCFA}"/>
          </ac:spMkLst>
        </pc:spChg>
        <pc:graphicFrameChg chg="mod modGraphic">
          <ac:chgData name="paul meaney" userId="8f3b41ac-413d-46e0-bc97-8181c95bcdc2" providerId="ADAL" clId="{1EC04BE6-4D13-41AE-97C3-47DBB729E979}" dt="2025-06-23T14:16:01.175" v="7278" actId="20577"/>
          <ac:graphicFrameMkLst>
            <pc:docMk/>
            <pc:sldMk cId="1745418751" sldId="3359"/>
            <ac:graphicFrameMk id="5" creationId="{E692761C-72DD-0883-5D1F-F072F442DD89}"/>
          </ac:graphicFrameMkLst>
        </pc:graphicFrameChg>
      </pc:sldChg>
      <pc:sldChg chg="modSp add mod">
        <pc:chgData name="paul meaney" userId="8f3b41ac-413d-46e0-bc97-8181c95bcdc2" providerId="ADAL" clId="{1EC04BE6-4D13-41AE-97C3-47DBB729E979}" dt="2025-06-24T15:31:32.198" v="18679" actId="114"/>
        <pc:sldMkLst>
          <pc:docMk/>
          <pc:sldMk cId="2422627182" sldId="3360"/>
        </pc:sldMkLst>
        <pc:spChg chg="mod">
          <ac:chgData name="paul meaney" userId="8f3b41ac-413d-46e0-bc97-8181c95bcdc2" providerId="ADAL" clId="{1EC04BE6-4D13-41AE-97C3-47DBB729E979}" dt="2025-06-23T14:16:56.206" v="7285" actId="20577"/>
          <ac:spMkLst>
            <pc:docMk/>
            <pc:sldMk cId="2422627182" sldId="3360"/>
            <ac:spMk id="2" creationId="{A6C801B6-9A25-2A54-A4D5-362016E11146}"/>
          </ac:spMkLst>
        </pc:spChg>
        <pc:graphicFrameChg chg="mod">
          <ac:chgData name="paul meaney" userId="8f3b41ac-413d-46e0-bc97-8181c95bcdc2" providerId="ADAL" clId="{1EC04BE6-4D13-41AE-97C3-47DBB729E979}" dt="2025-06-24T15:31:32.198" v="18679" actId="114"/>
          <ac:graphicFrameMkLst>
            <pc:docMk/>
            <pc:sldMk cId="2422627182" sldId="3360"/>
            <ac:graphicFrameMk id="6" creationId="{B121A709-54CA-A6A5-F91B-FA7EE623761C}"/>
          </ac:graphicFrameMkLst>
        </pc:graphicFrameChg>
      </pc:sldChg>
      <pc:sldChg chg="modSp add mod">
        <pc:chgData name="paul meaney" userId="8f3b41ac-413d-46e0-bc97-8181c95bcdc2" providerId="ADAL" clId="{1EC04BE6-4D13-41AE-97C3-47DBB729E979}" dt="2025-06-24T15:30:37.823" v="18643" actId="114"/>
        <pc:sldMkLst>
          <pc:docMk/>
          <pc:sldMk cId="2282745356" sldId="3361"/>
        </pc:sldMkLst>
      </pc:sldChg>
      <pc:sldChg chg="modSp add mod">
        <pc:chgData name="paul meaney" userId="8f3b41ac-413d-46e0-bc97-8181c95bcdc2" providerId="ADAL" clId="{1EC04BE6-4D13-41AE-97C3-47DBB729E979}" dt="2025-06-23T14:56:02.381" v="8788" actId="20577"/>
        <pc:sldMkLst>
          <pc:docMk/>
          <pc:sldMk cId="972387374" sldId="3362"/>
        </pc:sldMkLst>
      </pc:sldChg>
      <pc:sldChg chg="modSp add mod">
        <pc:chgData name="paul meaney" userId="8f3b41ac-413d-46e0-bc97-8181c95bcdc2" providerId="ADAL" clId="{1EC04BE6-4D13-41AE-97C3-47DBB729E979}" dt="2025-06-23T14:56:26.155" v="8843" actId="20577"/>
        <pc:sldMkLst>
          <pc:docMk/>
          <pc:sldMk cId="2396951219" sldId="3363"/>
        </pc:sldMkLst>
      </pc:sldChg>
      <pc:sldChg chg="modSp add mod">
        <pc:chgData name="paul meaney" userId="8f3b41ac-413d-46e0-bc97-8181c95bcdc2" providerId="ADAL" clId="{1EC04BE6-4D13-41AE-97C3-47DBB729E979}" dt="2025-06-23T14:56:42.962" v="8862" actId="20577"/>
        <pc:sldMkLst>
          <pc:docMk/>
          <pc:sldMk cId="912812718" sldId="3364"/>
        </pc:sldMkLst>
      </pc:sldChg>
      <pc:sldChg chg="modSp add mod">
        <pc:chgData name="paul meaney" userId="8f3b41ac-413d-46e0-bc97-8181c95bcdc2" providerId="ADAL" clId="{1EC04BE6-4D13-41AE-97C3-47DBB729E979}" dt="2025-06-23T14:35:20.445" v="7998" actId="20577"/>
        <pc:sldMkLst>
          <pc:docMk/>
          <pc:sldMk cId="3662434892" sldId="3365"/>
        </pc:sldMkLst>
        <pc:spChg chg="mod">
          <ac:chgData name="paul meaney" userId="8f3b41ac-413d-46e0-bc97-8181c95bcdc2" providerId="ADAL" clId="{1EC04BE6-4D13-41AE-97C3-47DBB729E979}" dt="2025-06-23T14:32:31.608" v="7705" actId="20577"/>
          <ac:spMkLst>
            <pc:docMk/>
            <pc:sldMk cId="3662434892" sldId="3365"/>
            <ac:spMk id="2" creationId="{E98BB84E-CE6A-A8FF-18C1-0ED7AE3691C6}"/>
          </ac:spMkLst>
        </pc:spChg>
        <pc:graphicFrameChg chg="mod modGraphic">
          <ac:chgData name="paul meaney" userId="8f3b41ac-413d-46e0-bc97-8181c95bcdc2" providerId="ADAL" clId="{1EC04BE6-4D13-41AE-97C3-47DBB729E979}" dt="2025-06-23T14:35:20.445" v="7998" actId="20577"/>
          <ac:graphicFrameMkLst>
            <pc:docMk/>
            <pc:sldMk cId="3662434892" sldId="3365"/>
            <ac:graphicFrameMk id="5" creationId="{4A669F05-1EB2-A1A7-2B18-AFE0CCBC5951}"/>
          </ac:graphicFrameMkLst>
        </pc:graphicFrameChg>
      </pc:sldChg>
      <pc:sldChg chg="modSp add del mod ord">
        <pc:chgData name="paul meaney" userId="8f3b41ac-413d-46e0-bc97-8181c95bcdc2" providerId="ADAL" clId="{1EC04BE6-4D13-41AE-97C3-47DBB729E979}" dt="2025-06-25T13:25:51.266" v="43765" actId="18676"/>
        <pc:sldMkLst>
          <pc:docMk/>
          <pc:sldMk cId="2685383463" sldId="3366"/>
        </pc:sldMkLst>
      </pc:sldChg>
      <pc:sldChg chg="add del">
        <pc:chgData name="paul meaney" userId="8f3b41ac-413d-46e0-bc97-8181c95bcdc2" providerId="ADAL" clId="{1EC04BE6-4D13-41AE-97C3-47DBB729E979}" dt="2025-06-23T14:36:24.561" v="8001" actId="2890"/>
        <pc:sldMkLst>
          <pc:docMk/>
          <pc:sldMk cId="3845393043" sldId="3366"/>
        </pc:sldMkLst>
      </pc:sldChg>
      <pc:sldChg chg="add del replId">
        <pc:chgData name="paul meaney" userId="8f3b41ac-413d-46e0-bc97-8181c95bcdc2" providerId="ADAL" clId="{1EC04BE6-4D13-41AE-97C3-47DBB729E979}" dt="2025-06-23T14:36:24.561" v="8001" actId="2890"/>
        <pc:sldMkLst>
          <pc:docMk/>
          <pc:sldMk cId="1885098555" sldId="3367"/>
        </pc:sldMkLst>
      </pc:sldChg>
      <pc:sldChg chg="modSp add del mod ord">
        <pc:chgData name="paul meaney" userId="8f3b41ac-413d-46e0-bc97-8181c95bcdc2" providerId="ADAL" clId="{1EC04BE6-4D13-41AE-97C3-47DBB729E979}" dt="2025-06-25T13:25:56.118" v="43766" actId="18676"/>
        <pc:sldMkLst>
          <pc:docMk/>
          <pc:sldMk cId="3519266171" sldId="3367"/>
        </pc:sldMkLst>
      </pc:sldChg>
      <pc:sldChg chg="modSp add del mod">
        <pc:chgData name="paul meaney" userId="8f3b41ac-413d-46e0-bc97-8181c95bcdc2" providerId="ADAL" clId="{1EC04BE6-4D13-41AE-97C3-47DBB729E979}" dt="2025-06-25T13:25:59.186" v="43767" actId="18676"/>
        <pc:sldMkLst>
          <pc:docMk/>
          <pc:sldMk cId="1194693935" sldId="3368"/>
        </pc:sldMkLst>
      </pc:sldChg>
      <pc:sldChg chg="add del replId">
        <pc:chgData name="paul meaney" userId="8f3b41ac-413d-46e0-bc97-8181c95bcdc2" providerId="ADAL" clId="{1EC04BE6-4D13-41AE-97C3-47DBB729E979}" dt="2025-06-23T14:36:24.561" v="8001" actId="2890"/>
        <pc:sldMkLst>
          <pc:docMk/>
          <pc:sldMk cId="1854693952" sldId="3368"/>
        </pc:sldMkLst>
      </pc:sldChg>
      <pc:sldChg chg="modSp add del mod">
        <pc:chgData name="paul meaney" userId="8f3b41ac-413d-46e0-bc97-8181c95bcdc2" providerId="ADAL" clId="{1EC04BE6-4D13-41AE-97C3-47DBB729E979}" dt="2025-06-25T13:26:02.140" v="43768" actId="18676"/>
        <pc:sldMkLst>
          <pc:docMk/>
          <pc:sldMk cId="1694700722" sldId="3369"/>
        </pc:sldMkLst>
      </pc:sldChg>
      <pc:sldChg chg="add del replId">
        <pc:chgData name="paul meaney" userId="8f3b41ac-413d-46e0-bc97-8181c95bcdc2" providerId="ADAL" clId="{1EC04BE6-4D13-41AE-97C3-47DBB729E979}" dt="2025-06-23T14:36:24.561" v="8001" actId="2890"/>
        <pc:sldMkLst>
          <pc:docMk/>
          <pc:sldMk cId="2862132309" sldId="3369"/>
        </pc:sldMkLst>
      </pc:sldChg>
      <pc:sldChg chg="add del replId">
        <pc:chgData name="paul meaney" userId="8f3b41ac-413d-46e0-bc97-8181c95bcdc2" providerId="ADAL" clId="{1EC04BE6-4D13-41AE-97C3-47DBB729E979}" dt="2025-06-23T14:36:24.561" v="8001" actId="2890"/>
        <pc:sldMkLst>
          <pc:docMk/>
          <pc:sldMk cId="1948918407" sldId="3370"/>
        </pc:sldMkLst>
      </pc:sldChg>
      <pc:sldChg chg="modSp add del mod">
        <pc:chgData name="paul meaney" userId="8f3b41ac-413d-46e0-bc97-8181c95bcdc2" providerId="ADAL" clId="{1EC04BE6-4D13-41AE-97C3-47DBB729E979}" dt="2025-06-25T13:26:04.985" v="43769" actId="18676"/>
        <pc:sldMkLst>
          <pc:docMk/>
          <pc:sldMk cId="2218819960" sldId="3370"/>
        </pc:sldMkLst>
      </pc:sldChg>
      <pc:sldChg chg="add del replId">
        <pc:chgData name="paul meaney" userId="8f3b41ac-413d-46e0-bc97-8181c95bcdc2" providerId="ADAL" clId="{1EC04BE6-4D13-41AE-97C3-47DBB729E979}" dt="2025-06-23T14:36:24.561" v="8001" actId="2890"/>
        <pc:sldMkLst>
          <pc:docMk/>
          <pc:sldMk cId="2211976976" sldId="3371"/>
        </pc:sldMkLst>
      </pc:sldChg>
      <pc:sldChg chg="modSp add del mod">
        <pc:chgData name="paul meaney" userId="8f3b41ac-413d-46e0-bc97-8181c95bcdc2" providerId="ADAL" clId="{1EC04BE6-4D13-41AE-97C3-47DBB729E979}" dt="2025-06-25T13:26:07.942" v="43770" actId="18676"/>
        <pc:sldMkLst>
          <pc:docMk/>
          <pc:sldMk cId="4095092165" sldId="3371"/>
        </pc:sldMkLst>
      </pc:sldChg>
      <pc:sldChg chg="modSp add del mod">
        <pc:chgData name="paul meaney" userId="8f3b41ac-413d-46e0-bc97-8181c95bcdc2" providerId="ADAL" clId="{1EC04BE6-4D13-41AE-97C3-47DBB729E979}" dt="2025-06-25T13:26:10.660" v="43771" actId="18676"/>
        <pc:sldMkLst>
          <pc:docMk/>
          <pc:sldMk cId="616766353" sldId="3372"/>
        </pc:sldMkLst>
      </pc:sldChg>
      <pc:sldChg chg="add del replId">
        <pc:chgData name="paul meaney" userId="8f3b41ac-413d-46e0-bc97-8181c95bcdc2" providerId="ADAL" clId="{1EC04BE6-4D13-41AE-97C3-47DBB729E979}" dt="2025-06-23T14:36:24.561" v="8001" actId="2890"/>
        <pc:sldMkLst>
          <pc:docMk/>
          <pc:sldMk cId="3787096805" sldId="3372"/>
        </pc:sldMkLst>
      </pc:sldChg>
      <pc:sldChg chg="modSp add del mod">
        <pc:chgData name="paul meaney" userId="8f3b41ac-413d-46e0-bc97-8181c95bcdc2" providerId="ADAL" clId="{1EC04BE6-4D13-41AE-97C3-47DBB729E979}" dt="2025-06-25T13:26:13.535" v="43772" actId="18676"/>
        <pc:sldMkLst>
          <pc:docMk/>
          <pc:sldMk cId="3190377666" sldId="3373"/>
        </pc:sldMkLst>
      </pc:sldChg>
      <pc:sldChg chg="add del replId">
        <pc:chgData name="paul meaney" userId="8f3b41ac-413d-46e0-bc97-8181c95bcdc2" providerId="ADAL" clId="{1EC04BE6-4D13-41AE-97C3-47DBB729E979}" dt="2025-06-23T14:36:24.561" v="8001" actId="2890"/>
        <pc:sldMkLst>
          <pc:docMk/>
          <pc:sldMk cId="4121139953" sldId="3373"/>
        </pc:sldMkLst>
      </pc:sldChg>
      <pc:sldChg chg="add del replId">
        <pc:chgData name="paul meaney" userId="8f3b41ac-413d-46e0-bc97-8181c95bcdc2" providerId="ADAL" clId="{1EC04BE6-4D13-41AE-97C3-47DBB729E979}" dt="2025-06-23T14:36:24.561" v="8001" actId="2890"/>
        <pc:sldMkLst>
          <pc:docMk/>
          <pc:sldMk cId="3094195185" sldId="3374"/>
        </pc:sldMkLst>
      </pc:sldChg>
      <pc:sldChg chg="modSp add del mod">
        <pc:chgData name="paul meaney" userId="8f3b41ac-413d-46e0-bc97-8181c95bcdc2" providerId="ADAL" clId="{1EC04BE6-4D13-41AE-97C3-47DBB729E979}" dt="2025-06-25T13:26:16.004" v="43773" actId="18676"/>
        <pc:sldMkLst>
          <pc:docMk/>
          <pc:sldMk cId="3298193790" sldId="3374"/>
        </pc:sldMkLst>
      </pc:sldChg>
      <pc:sldChg chg="add del replId">
        <pc:chgData name="paul meaney" userId="8f3b41ac-413d-46e0-bc97-8181c95bcdc2" providerId="ADAL" clId="{1EC04BE6-4D13-41AE-97C3-47DBB729E979}" dt="2025-06-23T14:36:24.561" v="8001" actId="2890"/>
        <pc:sldMkLst>
          <pc:docMk/>
          <pc:sldMk cId="1352323951" sldId="3375"/>
        </pc:sldMkLst>
      </pc:sldChg>
      <pc:sldChg chg="modSp add del mod">
        <pc:chgData name="paul meaney" userId="8f3b41ac-413d-46e0-bc97-8181c95bcdc2" providerId="ADAL" clId="{1EC04BE6-4D13-41AE-97C3-47DBB729E979}" dt="2025-06-25T13:26:19.063" v="43774" actId="18676"/>
        <pc:sldMkLst>
          <pc:docMk/>
          <pc:sldMk cId="1433928747" sldId="3375"/>
        </pc:sldMkLst>
      </pc:sldChg>
      <pc:sldChg chg="add del replId">
        <pc:chgData name="paul meaney" userId="8f3b41ac-413d-46e0-bc97-8181c95bcdc2" providerId="ADAL" clId="{1EC04BE6-4D13-41AE-97C3-47DBB729E979}" dt="2025-06-23T14:36:24.561" v="8001" actId="2890"/>
        <pc:sldMkLst>
          <pc:docMk/>
          <pc:sldMk cId="1070553927" sldId="3376"/>
        </pc:sldMkLst>
      </pc:sldChg>
      <pc:sldChg chg="modSp add del mod">
        <pc:chgData name="paul meaney" userId="8f3b41ac-413d-46e0-bc97-8181c95bcdc2" providerId="ADAL" clId="{1EC04BE6-4D13-41AE-97C3-47DBB729E979}" dt="2025-06-23T14:43:21.958" v="8245" actId="47"/>
        <pc:sldMkLst>
          <pc:docMk/>
          <pc:sldMk cId="1368524947" sldId="3376"/>
        </pc:sldMkLst>
      </pc:sldChg>
      <pc:sldChg chg="add del">
        <pc:chgData name="paul meaney" userId="8f3b41ac-413d-46e0-bc97-8181c95bcdc2" providerId="ADAL" clId="{1EC04BE6-4D13-41AE-97C3-47DBB729E979}" dt="2025-06-23T14:48:03.635" v="8347" actId="47"/>
        <pc:sldMkLst>
          <pc:docMk/>
          <pc:sldMk cId="2167237473" sldId="3377"/>
        </pc:sldMkLst>
      </pc:sldChg>
      <pc:sldChg chg="add del replId">
        <pc:chgData name="paul meaney" userId="8f3b41ac-413d-46e0-bc97-8181c95bcdc2" providerId="ADAL" clId="{1EC04BE6-4D13-41AE-97C3-47DBB729E979}" dt="2025-06-23T14:36:24.561" v="8001" actId="2890"/>
        <pc:sldMkLst>
          <pc:docMk/>
          <pc:sldMk cId="3444565383" sldId="3377"/>
        </pc:sldMkLst>
      </pc:sldChg>
      <pc:sldChg chg="add del">
        <pc:chgData name="paul meaney" userId="8f3b41ac-413d-46e0-bc97-8181c95bcdc2" providerId="ADAL" clId="{1EC04BE6-4D13-41AE-97C3-47DBB729E979}" dt="2025-06-23T14:48:04.777" v="8348" actId="47"/>
        <pc:sldMkLst>
          <pc:docMk/>
          <pc:sldMk cId="1650525368" sldId="3378"/>
        </pc:sldMkLst>
      </pc:sldChg>
      <pc:sldChg chg="add del replId">
        <pc:chgData name="paul meaney" userId="8f3b41ac-413d-46e0-bc97-8181c95bcdc2" providerId="ADAL" clId="{1EC04BE6-4D13-41AE-97C3-47DBB729E979}" dt="2025-06-23T14:36:24.561" v="8001" actId="2890"/>
        <pc:sldMkLst>
          <pc:docMk/>
          <pc:sldMk cId="4176229919" sldId="3378"/>
        </pc:sldMkLst>
      </pc:sldChg>
      <pc:sldChg chg="add del replId">
        <pc:chgData name="paul meaney" userId="8f3b41ac-413d-46e0-bc97-8181c95bcdc2" providerId="ADAL" clId="{1EC04BE6-4D13-41AE-97C3-47DBB729E979}" dt="2025-06-23T14:36:24.561" v="8001" actId="2890"/>
        <pc:sldMkLst>
          <pc:docMk/>
          <pc:sldMk cId="2608543962" sldId="3379"/>
        </pc:sldMkLst>
      </pc:sldChg>
      <pc:sldChg chg="modSp add mod">
        <pc:chgData name="paul meaney" userId="8f3b41ac-413d-46e0-bc97-8181c95bcdc2" providerId="ADAL" clId="{1EC04BE6-4D13-41AE-97C3-47DBB729E979}" dt="2025-06-23T14:53:10.943" v="8558" actId="20577"/>
        <pc:sldMkLst>
          <pc:docMk/>
          <pc:sldMk cId="3976952411" sldId="3379"/>
        </pc:sldMkLst>
        <pc:spChg chg="mod">
          <ac:chgData name="paul meaney" userId="8f3b41ac-413d-46e0-bc97-8181c95bcdc2" providerId="ADAL" clId="{1EC04BE6-4D13-41AE-97C3-47DBB729E979}" dt="2025-06-23T14:43:18.846" v="8244" actId="20577"/>
          <ac:spMkLst>
            <pc:docMk/>
            <pc:sldMk cId="3976952411" sldId="3379"/>
            <ac:spMk id="2" creationId="{867C9E5E-D3C8-C49F-7EFD-1E56ADD6D364}"/>
          </ac:spMkLst>
        </pc:spChg>
        <pc:graphicFrameChg chg="mod modGraphic">
          <ac:chgData name="paul meaney" userId="8f3b41ac-413d-46e0-bc97-8181c95bcdc2" providerId="ADAL" clId="{1EC04BE6-4D13-41AE-97C3-47DBB729E979}" dt="2025-06-23T14:53:10.943" v="8558" actId="20577"/>
          <ac:graphicFrameMkLst>
            <pc:docMk/>
            <pc:sldMk cId="3976952411" sldId="3379"/>
            <ac:graphicFrameMk id="5" creationId="{E5DE70A5-EC88-79AD-F559-4CAC5AA34760}"/>
          </ac:graphicFrameMkLst>
        </pc:graphicFrameChg>
      </pc:sldChg>
      <pc:sldChg chg="modSp add mod">
        <pc:chgData name="paul meaney" userId="8f3b41ac-413d-46e0-bc97-8181c95bcdc2" providerId="ADAL" clId="{1EC04BE6-4D13-41AE-97C3-47DBB729E979}" dt="2025-06-23T14:54:13.877" v="8663" actId="20577"/>
        <pc:sldMkLst>
          <pc:docMk/>
          <pc:sldMk cId="727088013" sldId="3380"/>
        </pc:sldMkLst>
        <pc:spChg chg="mod">
          <ac:chgData name="paul meaney" userId="8f3b41ac-413d-46e0-bc97-8181c95bcdc2" providerId="ADAL" clId="{1EC04BE6-4D13-41AE-97C3-47DBB729E979}" dt="2025-06-23T14:45:10.349" v="8281" actId="20577"/>
          <ac:spMkLst>
            <pc:docMk/>
            <pc:sldMk cId="727088013" sldId="3380"/>
            <ac:spMk id="2" creationId="{75BB265C-30B0-1366-02E3-D57DE887DFAF}"/>
          </ac:spMkLst>
        </pc:spChg>
        <pc:graphicFrameChg chg="mod modGraphic">
          <ac:chgData name="paul meaney" userId="8f3b41ac-413d-46e0-bc97-8181c95bcdc2" providerId="ADAL" clId="{1EC04BE6-4D13-41AE-97C3-47DBB729E979}" dt="2025-06-23T14:54:13.877" v="8663" actId="20577"/>
          <ac:graphicFrameMkLst>
            <pc:docMk/>
            <pc:sldMk cId="727088013" sldId="3380"/>
            <ac:graphicFrameMk id="5" creationId="{FB84B2BE-8C70-362E-CBC5-FC2AD2B9A50C}"/>
          </ac:graphicFrameMkLst>
        </pc:graphicFrameChg>
      </pc:sldChg>
      <pc:sldChg chg="add del replId">
        <pc:chgData name="paul meaney" userId="8f3b41ac-413d-46e0-bc97-8181c95bcdc2" providerId="ADAL" clId="{1EC04BE6-4D13-41AE-97C3-47DBB729E979}" dt="2025-06-23T14:36:24.561" v="8001" actId="2890"/>
        <pc:sldMkLst>
          <pc:docMk/>
          <pc:sldMk cId="2471228654" sldId="3380"/>
        </pc:sldMkLst>
      </pc:sldChg>
      <pc:sldChg chg="add del replId">
        <pc:chgData name="paul meaney" userId="8f3b41ac-413d-46e0-bc97-8181c95bcdc2" providerId="ADAL" clId="{1EC04BE6-4D13-41AE-97C3-47DBB729E979}" dt="2025-06-23T14:36:24.561" v="8001" actId="2890"/>
        <pc:sldMkLst>
          <pc:docMk/>
          <pc:sldMk cId="2274333845" sldId="3381"/>
        </pc:sldMkLst>
      </pc:sldChg>
      <pc:sldChg chg="modSp add mod">
        <pc:chgData name="paul meaney" userId="8f3b41ac-413d-46e0-bc97-8181c95bcdc2" providerId="ADAL" clId="{1EC04BE6-4D13-41AE-97C3-47DBB729E979}" dt="2025-06-23T14:53:26.195" v="8606" actId="20577"/>
        <pc:sldMkLst>
          <pc:docMk/>
          <pc:sldMk cId="2855550059" sldId="3381"/>
        </pc:sldMkLst>
        <pc:spChg chg="mod">
          <ac:chgData name="paul meaney" userId="8f3b41ac-413d-46e0-bc97-8181c95bcdc2" providerId="ADAL" clId="{1EC04BE6-4D13-41AE-97C3-47DBB729E979}" dt="2025-06-23T14:48:14.868" v="8369" actId="20577"/>
          <ac:spMkLst>
            <pc:docMk/>
            <pc:sldMk cId="2855550059" sldId="3381"/>
            <ac:spMk id="2" creationId="{44817A8C-D921-39BF-FA51-AE7E87F7A84A}"/>
          </ac:spMkLst>
        </pc:spChg>
        <pc:graphicFrameChg chg="mod modGraphic">
          <ac:chgData name="paul meaney" userId="8f3b41ac-413d-46e0-bc97-8181c95bcdc2" providerId="ADAL" clId="{1EC04BE6-4D13-41AE-97C3-47DBB729E979}" dt="2025-06-23T14:53:26.195" v="8606" actId="20577"/>
          <ac:graphicFrameMkLst>
            <pc:docMk/>
            <pc:sldMk cId="2855550059" sldId="3381"/>
            <ac:graphicFrameMk id="5" creationId="{5335DB41-6EB1-A9A9-18E9-93CF3EB8F69F}"/>
          </ac:graphicFrameMkLst>
        </pc:graphicFrameChg>
      </pc:sldChg>
      <pc:sldChg chg="addSp delSp modSp new mod setBg">
        <pc:chgData name="paul meaney" userId="8f3b41ac-413d-46e0-bc97-8181c95bcdc2" providerId="ADAL" clId="{1EC04BE6-4D13-41AE-97C3-47DBB729E979}" dt="2025-06-25T14:20:56.192" v="44203" actId="20577"/>
        <pc:sldMkLst>
          <pc:docMk/>
          <pc:sldMk cId="684646821" sldId="3382"/>
        </pc:sldMkLst>
        <pc:spChg chg="mod">
          <ac:chgData name="paul meaney" userId="8f3b41ac-413d-46e0-bc97-8181c95bcdc2" providerId="ADAL" clId="{1EC04BE6-4D13-41AE-97C3-47DBB729E979}" dt="2025-06-23T15:06:58.418" v="9357" actId="26606"/>
          <ac:spMkLst>
            <pc:docMk/>
            <pc:sldMk cId="684646821" sldId="3382"/>
            <ac:spMk id="2" creationId="{6E9CC3E3-6F36-577F-CDFC-A579A2C7CF48}"/>
          </ac:spMkLst>
        </pc:spChg>
        <pc:spChg chg="mod">
          <ac:chgData name="paul meaney" userId="8f3b41ac-413d-46e0-bc97-8181c95bcdc2" providerId="ADAL" clId="{1EC04BE6-4D13-41AE-97C3-47DBB729E979}" dt="2025-06-23T15:06:58.418" v="9357" actId="26606"/>
          <ac:spMkLst>
            <pc:docMk/>
            <pc:sldMk cId="684646821" sldId="3382"/>
            <ac:spMk id="4" creationId="{B696B0E2-2498-6F64-D261-300EF37175B6}"/>
          </ac:spMkLst>
        </pc:spChg>
        <pc:graphicFrameChg chg="add mod modGraphic">
          <ac:chgData name="paul meaney" userId="8f3b41ac-413d-46e0-bc97-8181c95bcdc2" providerId="ADAL" clId="{1EC04BE6-4D13-41AE-97C3-47DBB729E979}" dt="2025-06-25T14:20:56.192" v="44203" actId="20577"/>
          <ac:graphicFrameMkLst>
            <pc:docMk/>
            <pc:sldMk cId="684646821" sldId="3382"/>
            <ac:graphicFrameMk id="6" creationId="{90315D07-3033-94BC-5F0E-ECA167EA0178}"/>
          </ac:graphicFrameMkLst>
        </pc:graphicFrameChg>
      </pc:sldChg>
      <pc:sldChg chg="add del replId">
        <pc:chgData name="paul meaney" userId="8f3b41ac-413d-46e0-bc97-8181c95bcdc2" providerId="ADAL" clId="{1EC04BE6-4D13-41AE-97C3-47DBB729E979}" dt="2025-06-23T14:36:24.561" v="8001" actId="2890"/>
        <pc:sldMkLst>
          <pc:docMk/>
          <pc:sldMk cId="1525819348" sldId="3382"/>
        </pc:sldMkLst>
      </pc:sldChg>
      <pc:sldChg chg="addSp delSp modSp new mod">
        <pc:chgData name="paul meaney" userId="8f3b41ac-413d-46e0-bc97-8181c95bcdc2" providerId="ADAL" clId="{1EC04BE6-4D13-41AE-97C3-47DBB729E979}" dt="2025-06-24T13:07:16.440" v="12585" actId="20577"/>
        <pc:sldMkLst>
          <pc:docMk/>
          <pc:sldMk cId="286474762" sldId="3383"/>
        </pc:sldMkLst>
        <pc:spChg chg="mod">
          <ac:chgData name="paul meaney" userId="8f3b41ac-413d-46e0-bc97-8181c95bcdc2" providerId="ADAL" clId="{1EC04BE6-4D13-41AE-97C3-47DBB729E979}" dt="2025-06-23T15:01:09.253" v="9355" actId="20577"/>
          <ac:spMkLst>
            <pc:docMk/>
            <pc:sldMk cId="286474762" sldId="3383"/>
            <ac:spMk id="2" creationId="{E85C2DE6-7B51-C105-4D97-BB873F1BD3F2}"/>
          </ac:spMkLst>
        </pc:spChg>
        <pc:spChg chg="add mod">
          <ac:chgData name="paul meaney" userId="8f3b41ac-413d-46e0-bc97-8181c95bcdc2" providerId="ADAL" clId="{1EC04BE6-4D13-41AE-97C3-47DBB729E979}" dt="2025-06-24T13:06:49.916" v="12483" actId="14100"/>
          <ac:spMkLst>
            <pc:docMk/>
            <pc:sldMk cId="286474762" sldId="3383"/>
            <ac:spMk id="3" creationId="{7B666A83-EA5A-3B65-AB1E-7F88D1DEF75E}"/>
          </ac:spMkLst>
        </pc:spChg>
        <pc:spChg chg="mod">
          <ac:chgData name="paul meaney" userId="8f3b41ac-413d-46e0-bc97-8181c95bcdc2" providerId="ADAL" clId="{1EC04BE6-4D13-41AE-97C3-47DBB729E979}" dt="2025-06-24T13:06:54.053" v="12485" actId="1076"/>
          <ac:spMkLst>
            <pc:docMk/>
            <pc:sldMk cId="286474762" sldId="3383"/>
            <ac:spMk id="7" creationId="{6643F3DC-0A0A-ADD3-6619-A45CBDCFFF5E}"/>
          </ac:spMkLst>
        </pc:spChg>
        <pc:spChg chg="mod">
          <ac:chgData name="paul meaney" userId="8f3b41ac-413d-46e0-bc97-8181c95bcdc2" providerId="ADAL" clId="{1EC04BE6-4D13-41AE-97C3-47DBB729E979}" dt="2025-06-24T13:07:07.149" v="12553" actId="20577"/>
          <ac:spMkLst>
            <pc:docMk/>
            <pc:sldMk cId="286474762" sldId="3383"/>
            <ac:spMk id="8" creationId="{4ABB63F7-F5A4-B35F-F93A-54F3A3899603}"/>
          </ac:spMkLst>
        </pc:spChg>
        <pc:spChg chg="mod">
          <ac:chgData name="paul meaney" userId="8f3b41ac-413d-46e0-bc97-8181c95bcdc2" providerId="ADAL" clId="{1EC04BE6-4D13-41AE-97C3-47DBB729E979}" dt="2025-06-23T16:57:14.439" v="11582"/>
          <ac:spMkLst>
            <pc:docMk/>
            <pc:sldMk cId="286474762" sldId="3383"/>
            <ac:spMk id="15" creationId="{9DA4F7C3-35E8-AB33-211E-5D8889717AA6}"/>
          </ac:spMkLst>
        </pc:spChg>
        <pc:spChg chg="add mod">
          <ac:chgData name="paul meaney" userId="8f3b41ac-413d-46e0-bc97-8181c95bcdc2" providerId="ADAL" clId="{1EC04BE6-4D13-41AE-97C3-47DBB729E979}" dt="2025-06-24T13:07:16.440" v="12585" actId="20577"/>
          <ac:spMkLst>
            <pc:docMk/>
            <pc:sldMk cId="286474762" sldId="3383"/>
            <ac:spMk id="16" creationId="{5D4074ED-4DCD-81CA-146C-2BBF99262ED0}"/>
          </ac:spMkLst>
        </pc:spChg>
        <pc:grpChg chg="add mod">
          <ac:chgData name="paul meaney" userId="8f3b41ac-413d-46e0-bc97-8181c95bcdc2" providerId="ADAL" clId="{1EC04BE6-4D13-41AE-97C3-47DBB729E979}" dt="2025-06-24T13:06:51.912" v="12484" actId="1076"/>
          <ac:grpSpMkLst>
            <pc:docMk/>
            <pc:sldMk cId="286474762" sldId="3383"/>
            <ac:grpSpMk id="5" creationId="{24FE1DCB-E562-111C-8A1F-C9D16446A259}"/>
          </ac:grpSpMkLst>
        </pc:grpChg>
        <pc:grpChg chg="add mod">
          <ac:chgData name="paul meaney" userId="8f3b41ac-413d-46e0-bc97-8181c95bcdc2" providerId="ADAL" clId="{1EC04BE6-4D13-41AE-97C3-47DBB729E979}" dt="2025-06-24T09:36:46.266" v="11586" actId="1076"/>
          <ac:grpSpMkLst>
            <pc:docMk/>
            <pc:sldMk cId="286474762" sldId="3383"/>
            <ac:grpSpMk id="13" creationId="{79974C92-2298-BD1A-E0B7-BFA06051E785}"/>
          </ac:grpSpMkLst>
        </pc:grpChg>
        <pc:picChg chg="add mod ord">
          <ac:chgData name="paul meaney" userId="8f3b41ac-413d-46e0-bc97-8181c95bcdc2" providerId="ADAL" clId="{1EC04BE6-4D13-41AE-97C3-47DBB729E979}" dt="2025-06-23T15:13:40.778" v="9378" actId="1582"/>
          <ac:picMkLst>
            <pc:docMk/>
            <pc:sldMk cId="286474762" sldId="3383"/>
            <ac:picMk id="6" creationId="{4C2BB416-DAE6-12F7-387C-CEA7CE76DA1B}"/>
          </ac:picMkLst>
        </pc:picChg>
        <pc:picChg chg="mod">
          <ac:chgData name="paul meaney" userId="8f3b41ac-413d-46e0-bc97-8181c95bcdc2" providerId="ADAL" clId="{1EC04BE6-4D13-41AE-97C3-47DBB729E979}" dt="2025-06-23T16:57:14.439" v="11582"/>
          <ac:picMkLst>
            <pc:docMk/>
            <pc:sldMk cId="286474762" sldId="3383"/>
            <ac:picMk id="14" creationId="{E2C8181E-0D9B-DEA3-4DC7-5661263E1C51}"/>
          </ac:picMkLst>
        </pc:picChg>
      </pc:sldChg>
      <pc:sldChg chg="add del replId">
        <pc:chgData name="paul meaney" userId="8f3b41ac-413d-46e0-bc97-8181c95bcdc2" providerId="ADAL" clId="{1EC04BE6-4D13-41AE-97C3-47DBB729E979}" dt="2025-06-23T14:36:24.561" v="8001" actId="2890"/>
        <pc:sldMkLst>
          <pc:docMk/>
          <pc:sldMk cId="2521014094" sldId="3383"/>
        </pc:sldMkLst>
      </pc:sldChg>
      <pc:sldChg chg="modSp new del mod">
        <pc:chgData name="paul meaney" userId="8f3b41ac-413d-46e0-bc97-8181c95bcdc2" providerId="ADAL" clId="{1EC04BE6-4D13-41AE-97C3-47DBB729E979}" dt="2025-06-23T15:13:30.352" v="9376" actId="47"/>
        <pc:sldMkLst>
          <pc:docMk/>
          <pc:sldMk cId="268141611" sldId="3384"/>
        </pc:sldMkLst>
      </pc:sldChg>
      <pc:sldChg chg="addSp delSp modSp new mod">
        <pc:chgData name="paul meaney" userId="8f3b41ac-413d-46e0-bc97-8181c95bcdc2" providerId="ADAL" clId="{1EC04BE6-4D13-41AE-97C3-47DBB729E979}" dt="2025-06-24T13:07:55.003" v="12676" actId="20577"/>
        <pc:sldMkLst>
          <pc:docMk/>
          <pc:sldMk cId="630958920" sldId="3384"/>
        </pc:sldMkLst>
        <pc:spChg chg="mod">
          <ac:chgData name="paul meaney" userId="8f3b41ac-413d-46e0-bc97-8181c95bcdc2" providerId="ADAL" clId="{1EC04BE6-4D13-41AE-97C3-47DBB729E979}" dt="2025-06-23T15:14:44.743" v="9465" actId="20577"/>
          <ac:spMkLst>
            <pc:docMk/>
            <pc:sldMk cId="630958920" sldId="3384"/>
            <ac:spMk id="2" creationId="{491DD556-DA20-044C-7E64-F99BD9BA457B}"/>
          </ac:spMkLst>
        </pc:spChg>
        <pc:spChg chg="add mod">
          <ac:chgData name="paul meaney" userId="8f3b41ac-413d-46e0-bc97-8181c95bcdc2" providerId="ADAL" clId="{1EC04BE6-4D13-41AE-97C3-47DBB729E979}" dt="2025-06-24T13:07:35.028" v="12588" actId="14100"/>
          <ac:spMkLst>
            <pc:docMk/>
            <pc:sldMk cId="630958920" sldId="3384"/>
            <ac:spMk id="7" creationId="{274125B7-AC3A-8637-E756-E1153C420013}"/>
          </ac:spMkLst>
        </pc:spChg>
        <pc:spChg chg="mod">
          <ac:chgData name="paul meaney" userId="8f3b41ac-413d-46e0-bc97-8181c95bcdc2" providerId="ADAL" clId="{1EC04BE6-4D13-41AE-97C3-47DBB729E979}" dt="2025-06-24T13:07:28.144" v="12586"/>
          <ac:spMkLst>
            <pc:docMk/>
            <pc:sldMk cId="630958920" sldId="3384"/>
            <ac:spMk id="9" creationId="{254726E3-DD6B-B024-BCB1-5FA06E5BC12B}"/>
          </ac:spMkLst>
        </pc:spChg>
        <pc:spChg chg="mod">
          <ac:chgData name="paul meaney" userId="8f3b41ac-413d-46e0-bc97-8181c95bcdc2" providerId="ADAL" clId="{1EC04BE6-4D13-41AE-97C3-47DBB729E979}" dt="2025-06-24T13:07:46.662" v="12647" actId="20577"/>
          <ac:spMkLst>
            <pc:docMk/>
            <pc:sldMk cId="630958920" sldId="3384"/>
            <ac:spMk id="10" creationId="{E5659E4C-064A-B99E-C859-BD44B1DB95C6}"/>
          </ac:spMkLst>
        </pc:spChg>
        <pc:spChg chg="mod">
          <ac:chgData name="paul meaney" userId="8f3b41ac-413d-46e0-bc97-8181c95bcdc2" providerId="ADAL" clId="{1EC04BE6-4D13-41AE-97C3-47DBB729E979}" dt="2025-06-23T16:57:18.819" v="11584"/>
          <ac:spMkLst>
            <pc:docMk/>
            <pc:sldMk cId="630958920" sldId="3384"/>
            <ac:spMk id="11" creationId="{D841652B-9836-0CD7-9E26-0259D1955FB9}"/>
          </ac:spMkLst>
        </pc:spChg>
        <pc:spChg chg="add mod">
          <ac:chgData name="paul meaney" userId="8f3b41ac-413d-46e0-bc97-8181c95bcdc2" providerId="ADAL" clId="{1EC04BE6-4D13-41AE-97C3-47DBB729E979}" dt="2025-06-24T13:07:55.003" v="12676" actId="20577"/>
          <ac:spMkLst>
            <pc:docMk/>
            <pc:sldMk cId="630958920" sldId="3384"/>
            <ac:spMk id="12" creationId="{0FFDD118-1E63-54CB-E936-5FC19EA28C37}"/>
          </ac:spMkLst>
        </pc:spChg>
        <pc:grpChg chg="add mod">
          <ac:chgData name="paul meaney" userId="8f3b41ac-413d-46e0-bc97-8181c95bcdc2" providerId="ADAL" clId="{1EC04BE6-4D13-41AE-97C3-47DBB729E979}" dt="2025-06-24T09:36:52.029" v="11587" actId="1076"/>
          <ac:grpSpMkLst>
            <pc:docMk/>
            <pc:sldMk cId="630958920" sldId="3384"/>
            <ac:grpSpMk id="3" creationId="{78943847-AFB4-F60A-BE3E-7750CC6AFC59}"/>
          </ac:grpSpMkLst>
        </pc:grpChg>
        <pc:grpChg chg="add mod">
          <ac:chgData name="paul meaney" userId="8f3b41ac-413d-46e0-bc97-8181c95bcdc2" providerId="ADAL" clId="{1EC04BE6-4D13-41AE-97C3-47DBB729E979}" dt="2025-06-24T13:07:30.998" v="12587" actId="1076"/>
          <ac:grpSpMkLst>
            <pc:docMk/>
            <pc:sldMk cId="630958920" sldId="3384"/>
            <ac:grpSpMk id="8" creationId="{260CFF13-B0BF-D601-91D1-69E209B7B578}"/>
          </ac:grpSpMkLst>
        </pc:grpChg>
        <pc:picChg chg="mod">
          <ac:chgData name="paul meaney" userId="8f3b41ac-413d-46e0-bc97-8181c95bcdc2" providerId="ADAL" clId="{1EC04BE6-4D13-41AE-97C3-47DBB729E979}" dt="2025-06-23T16:57:18.819" v="11584"/>
          <ac:picMkLst>
            <pc:docMk/>
            <pc:sldMk cId="630958920" sldId="3384"/>
            <ac:picMk id="5" creationId="{D5528C12-E7C5-4A7C-A479-FC12D7A177CD}"/>
          </ac:picMkLst>
        </pc:picChg>
        <pc:picChg chg="add mod ord">
          <ac:chgData name="paul meaney" userId="8f3b41ac-413d-46e0-bc97-8181c95bcdc2" providerId="ADAL" clId="{1EC04BE6-4D13-41AE-97C3-47DBB729E979}" dt="2025-06-23T15:14:54.693" v="9468" actId="1582"/>
          <ac:picMkLst>
            <pc:docMk/>
            <pc:sldMk cId="630958920" sldId="3384"/>
            <ac:picMk id="6" creationId="{D82B9A3B-F999-DC9B-76CD-C5395F7E6D40}"/>
          </ac:picMkLst>
        </pc:picChg>
      </pc:sldChg>
      <pc:sldChg chg="add del replId">
        <pc:chgData name="paul meaney" userId="8f3b41ac-413d-46e0-bc97-8181c95bcdc2" providerId="ADAL" clId="{1EC04BE6-4D13-41AE-97C3-47DBB729E979}" dt="2025-06-23T14:36:24.561" v="8001" actId="2890"/>
        <pc:sldMkLst>
          <pc:docMk/>
          <pc:sldMk cId="1749246031" sldId="3384"/>
        </pc:sldMkLst>
      </pc:sldChg>
      <pc:sldChg chg="add del replId">
        <pc:chgData name="paul meaney" userId="8f3b41ac-413d-46e0-bc97-8181c95bcdc2" providerId="ADAL" clId="{1EC04BE6-4D13-41AE-97C3-47DBB729E979}" dt="2025-06-23T14:36:24.561" v="8001" actId="2890"/>
        <pc:sldMkLst>
          <pc:docMk/>
          <pc:sldMk cId="2286074525" sldId="3385"/>
        </pc:sldMkLst>
      </pc:sldChg>
      <pc:sldChg chg="addSp delSp modSp new mod setBg">
        <pc:chgData name="paul meaney" userId="8f3b41ac-413d-46e0-bc97-8181c95bcdc2" providerId="ADAL" clId="{1EC04BE6-4D13-41AE-97C3-47DBB729E979}" dt="2025-06-26T11:15:56.487" v="44768" actId="20577"/>
        <pc:sldMkLst>
          <pc:docMk/>
          <pc:sldMk cId="3306691271" sldId="3385"/>
        </pc:sldMkLst>
        <pc:spChg chg="mod">
          <ac:chgData name="paul meaney" userId="8f3b41ac-413d-46e0-bc97-8181c95bcdc2" providerId="ADAL" clId="{1EC04BE6-4D13-41AE-97C3-47DBB729E979}" dt="2025-06-23T15:29:17.135" v="10885" actId="26606"/>
          <ac:spMkLst>
            <pc:docMk/>
            <pc:sldMk cId="3306691271" sldId="3385"/>
            <ac:spMk id="2" creationId="{6976C3CA-7E84-FE71-42DF-12B87E3AF83A}"/>
          </ac:spMkLst>
        </pc:spChg>
        <pc:spChg chg="mod">
          <ac:chgData name="paul meaney" userId="8f3b41ac-413d-46e0-bc97-8181c95bcdc2" providerId="ADAL" clId="{1EC04BE6-4D13-41AE-97C3-47DBB729E979}" dt="2025-06-23T15:29:17.135" v="10885" actId="26606"/>
          <ac:spMkLst>
            <pc:docMk/>
            <pc:sldMk cId="3306691271" sldId="3385"/>
            <ac:spMk id="4" creationId="{29DE7645-C318-60DA-8486-D9B5D7AFDC56}"/>
          </ac:spMkLst>
        </pc:spChg>
        <pc:graphicFrameChg chg="add mod modGraphic">
          <ac:chgData name="paul meaney" userId="8f3b41ac-413d-46e0-bc97-8181c95bcdc2" providerId="ADAL" clId="{1EC04BE6-4D13-41AE-97C3-47DBB729E979}" dt="2025-06-26T11:15:56.487" v="44768" actId="20577"/>
          <ac:graphicFrameMkLst>
            <pc:docMk/>
            <pc:sldMk cId="3306691271" sldId="3385"/>
            <ac:graphicFrameMk id="6" creationId="{DAE7C4D7-ADB7-FECD-F71A-AD368E234FB0}"/>
          </ac:graphicFrameMkLst>
        </pc:graphicFrameChg>
      </pc:sldChg>
      <pc:sldChg chg="add del replId">
        <pc:chgData name="paul meaney" userId="8f3b41ac-413d-46e0-bc97-8181c95bcdc2" providerId="ADAL" clId="{1EC04BE6-4D13-41AE-97C3-47DBB729E979}" dt="2025-06-23T14:36:24.561" v="8001" actId="2890"/>
        <pc:sldMkLst>
          <pc:docMk/>
          <pc:sldMk cId="207677454" sldId="3386"/>
        </pc:sldMkLst>
      </pc:sldChg>
      <pc:sldChg chg="addSp delSp modSp new mod ord setBg">
        <pc:chgData name="paul meaney" userId="8f3b41ac-413d-46e0-bc97-8181c95bcdc2" providerId="ADAL" clId="{1EC04BE6-4D13-41AE-97C3-47DBB729E979}" dt="2025-06-25T14:23:01.403" v="44204" actId="20577"/>
        <pc:sldMkLst>
          <pc:docMk/>
          <pc:sldMk cId="636430620" sldId="3386"/>
        </pc:sldMkLst>
        <pc:spChg chg="mod">
          <ac:chgData name="paul meaney" userId="8f3b41ac-413d-46e0-bc97-8181c95bcdc2" providerId="ADAL" clId="{1EC04BE6-4D13-41AE-97C3-47DBB729E979}" dt="2025-06-23T15:28:26.577" v="10872" actId="26606"/>
          <ac:spMkLst>
            <pc:docMk/>
            <pc:sldMk cId="636430620" sldId="3386"/>
            <ac:spMk id="2" creationId="{A8A65ADD-146B-7AF7-2EE3-72AFE76BF84E}"/>
          </ac:spMkLst>
        </pc:spChg>
        <pc:spChg chg="mod">
          <ac:chgData name="paul meaney" userId="8f3b41ac-413d-46e0-bc97-8181c95bcdc2" providerId="ADAL" clId="{1EC04BE6-4D13-41AE-97C3-47DBB729E979}" dt="2025-06-23T15:28:26.577" v="10872" actId="26606"/>
          <ac:spMkLst>
            <pc:docMk/>
            <pc:sldMk cId="636430620" sldId="3386"/>
            <ac:spMk id="4" creationId="{40EA963C-A1CA-5EDA-7545-29DCE1840555}"/>
          </ac:spMkLst>
        </pc:spChg>
        <pc:graphicFrameChg chg="add mod modGraphic">
          <ac:chgData name="paul meaney" userId="8f3b41ac-413d-46e0-bc97-8181c95bcdc2" providerId="ADAL" clId="{1EC04BE6-4D13-41AE-97C3-47DBB729E979}" dt="2025-06-25T14:23:01.403" v="44204" actId="20577"/>
          <ac:graphicFrameMkLst>
            <pc:docMk/>
            <pc:sldMk cId="636430620" sldId="3386"/>
            <ac:graphicFrameMk id="19" creationId="{E3A63902-DFE7-11FB-4591-F6D1F7185704}"/>
          </ac:graphicFrameMkLst>
        </pc:graphicFrameChg>
      </pc:sldChg>
      <pc:sldChg chg="add del replId">
        <pc:chgData name="paul meaney" userId="8f3b41ac-413d-46e0-bc97-8181c95bcdc2" providerId="ADAL" clId="{1EC04BE6-4D13-41AE-97C3-47DBB729E979}" dt="2025-06-23T14:36:24.561" v="8001" actId="2890"/>
        <pc:sldMkLst>
          <pc:docMk/>
          <pc:sldMk cId="1349235102" sldId="3387"/>
        </pc:sldMkLst>
      </pc:sldChg>
      <pc:sldChg chg="addSp delSp modSp new mod">
        <pc:chgData name="paul meaney" userId="8f3b41ac-413d-46e0-bc97-8181c95bcdc2" providerId="ADAL" clId="{1EC04BE6-4D13-41AE-97C3-47DBB729E979}" dt="2025-06-24T12:51:48.995" v="11654" actId="1076"/>
        <pc:sldMkLst>
          <pc:docMk/>
          <pc:sldMk cId="2823874122" sldId="3387"/>
        </pc:sldMkLst>
        <pc:spChg chg="mod">
          <ac:chgData name="paul meaney" userId="8f3b41ac-413d-46e0-bc97-8181c95bcdc2" providerId="ADAL" clId="{1EC04BE6-4D13-41AE-97C3-47DBB729E979}" dt="2025-06-23T15:19:07.092" v="9613" actId="20577"/>
          <ac:spMkLst>
            <pc:docMk/>
            <pc:sldMk cId="2823874122" sldId="3387"/>
            <ac:spMk id="2" creationId="{81FA43D5-443A-5DF9-2F3C-CB9479323268}"/>
          </ac:spMkLst>
        </pc:spChg>
        <pc:spChg chg="mod">
          <ac:chgData name="paul meaney" userId="8f3b41ac-413d-46e0-bc97-8181c95bcdc2" providerId="ADAL" clId="{1EC04BE6-4D13-41AE-97C3-47DBB729E979}" dt="2025-06-24T12:51:18.133" v="11597"/>
          <ac:spMkLst>
            <pc:docMk/>
            <pc:sldMk cId="2823874122" sldId="3387"/>
            <ac:spMk id="7" creationId="{AA1F5484-C52A-7FC7-1695-43C83C1A7817}"/>
          </ac:spMkLst>
        </pc:spChg>
        <pc:spChg chg="add mod">
          <ac:chgData name="paul meaney" userId="8f3b41ac-413d-46e0-bc97-8181c95bcdc2" providerId="ADAL" clId="{1EC04BE6-4D13-41AE-97C3-47DBB729E979}" dt="2025-06-24T12:51:48.995" v="11654" actId="1076"/>
          <ac:spMkLst>
            <pc:docMk/>
            <pc:sldMk cId="2823874122" sldId="3387"/>
            <ac:spMk id="8" creationId="{8581DAA5-7CD2-AB78-13FD-77389CB290E9}"/>
          </ac:spMkLst>
        </pc:spChg>
        <pc:grpChg chg="add mod">
          <ac:chgData name="paul meaney" userId="8f3b41ac-413d-46e0-bc97-8181c95bcdc2" providerId="ADAL" clId="{1EC04BE6-4D13-41AE-97C3-47DBB729E979}" dt="2025-06-24T12:51:42.652" v="11653" actId="1076"/>
          <ac:grpSpMkLst>
            <pc:docMk/>
            <pc:sldMk cId="2823874122" sldId="3387"/>
            <ac:grpSpMk id="3" creationId="{AF176810-4E8C-C3C5-1B43-EF7351133A23}"/>
          </ac:grpSpMkLst>
        </pc:grpChg>
        <pc:picChg chg="mod">
          <ac:chgData name="paul meaney" userId="8f3b41ac-413d-46e0-bc97-8181c95bcdc2" providerId="ADAL" clId="{1EC04BE6-4D13-41AE-97C3-47DBB729E979}" dt="2025-06-24T12:51:18.133" v="11597"/>
          <ac:picMkLst>
            <pc:docMk/>
            <pc:sldMk cId="2823874122" sldId="3387"/>
            <ac:picMk id="5" creationId="{961D9741-5D9E-4EC5-8617-F79E89B1DEBE}"/>
          </ac:picMkLst>
        </pc:picChg>
        <pc:picChg chg="add mod ord">
          <ac:chgData name="paul meaney" userId="8f3b41ac-413d-46e0-bc97-8181c95bcdc2" providerId="ADAL" clId="{1EC04BE6-4D13-41AE-97C3-47DBB729E979}" dt="2025-06-24T12:50:42.872" v="11596" actId="1582"/>
          <ac:picMkLst>
            <pc:docMk/>
            <pc:sldMk cId="2823874122" sldId="3387"/>
            <ac:picMk id="6" creationId="{70D38E56-4FBC-10A2-51F6-6F89D58FB3D1}"/>
          </ac:picMkLst>
        </pc:picChg>
      </pc:sldChg>
      <pc:sldChg chg="addSp delSp modSp add mod setBg">
        <pc:chgData name="paul meaney" userId="8f3b41ac-413d-46e0-bc97-8181c95bcdc2" providerId="ADAL" clId="{1EC04BE6-4D13-41AE-97C3-47DBB729E979}" dt="2025-06-24T15:32:42.932" v="18712" actId="114"/>
        <pc:sldMkLst>
          <pc:docMk/>
          <pc:sldMk cId="68739399" sldId="3388"/>
        </pc:sldMkLst>
        <pc:spChg chg="mod">
          <ac:chgData name="paul meaney" userId="8f3b41ac-413d-46e0-bc97-8181c95bcdc2" providerId="ADAL" clId="{1EC04BE6-4D13-41AE-97C3-47DBB729E979}" dt="2025-06-23T15:28:32.335" v="10874" actId="26606"/>
          <ac:spMkLst>
            <pc:docMk/>
            <pc:sldMk cId="68739399" sldId="3388"/>
            <ac:spMk id="2" creationId="{99FD801C-DD9E-AC8E-6922-D0DBE225E3D1}"/>
          </ac:spMkLst>
        </pc:spChg>
        <pc:spChg chg="mod">
          <ac:chgData name="paul meaney" userId="8f3b41ac-413d-46e0-bc97-8181c95bcdc2" providerId="ADAL" clId="{1EC04BE6-4D13-41AE-97C3-47DBB729E979}" dt="2025-06-23T15:28:32.335" v="10874" actId="26606"/>
          <ac:spMkLst>
            <pc:docMk/>
            <pc:sldMk cId="68739399" sldId="3388"/>
            <ac:spMk id="4" creationId="{4B6F8074-3873-BD45-8000-F0B2D9CB4902}"/>
          </ac:spMkLst>
        </pc:spChg>
        <pc:graphicFrameChg chg="add mod modGraphic">
          <ac:chgData name="paul meaney" userId="8f3b41ac-413d-46e0-bc97-8181c95bcdc2" providerId="ADAL" clId="{1EC04BE6-4D13-41AE-97C3-47DBB729E979}" dt="2025-06-24T15:32:42.932" v="18712" actId="114"/>
          <ac:graphicFrameMkLst>
            <pc:docMk/>
            <pc:sldMk cId="68739399" sldId="3388"/>
            <ac:graphicFrameMk id="6" creationId="{72823A80-9AED-C24A-BE20-A8055D50BFB1}"/>
          </ac:graphicFrameMkLst>
        </pc:graphicFrameChg>
      </pc:sldChg>
      <pc:sldChg chg="add del replId">
        <pc:chgData name="paul meaney" userId="8f3b41ac-413d-46e0-bc97-8181c95bcdc2" providerId="ADAL" clId="{1EC04BE6-4D13-41AE-97C3-47DBB729E979}" dt="2025-06-23T14:36:24.561" v="8001" actId="2890"/>
        <pc:sldMkLst>
          <pc:docMk/>
          <pc:sldMk cId="4234794549" sldId="3388"/>
        </pc:sldMkLst>
      </pc:sldChg>
      <pc:sldChg chg="add del replId">
        <pc:chgData name="paul meaney" userId="8f3b41ac-413d-46e0-bc97-8181c95bcdc2" providerId="ADAL" clId="{1EC04BE6-4D13-41AE-97C3-47DBB729E979}" dt="2025-06-23T14:36:24.561" v="8001" actId="2890"/>
        <pc:sldMkLst>
          <pc:docMk/>
          <pc:sldMk cId="1211273422" sldId="3389"/>
        </pc:sldMkLst>
      </pc:sldChg>
      <pc:sldChg chg="addSp delSp modSp new mod">
        <pc:chgData name="paul meaney" userId="8f3b41ac-413d-46e0-bc97-8181c95bcdc2" providerId="ADAL" clId="{1EC04BE6-4D13-41AE-97C3-47DBB729E979}" dt="2025-06-24T13:09:46.601" v="12776" actId="20577"/>
        <pc:sldMkLst>
          <pc:docMk/>
          <pc:sldMk cId="2699370770" sldId="3389"/>
        </pc:sldMkLst>
        <pc:spChg chg="mod">
          <ac:chgData name="paul meaney" userId="8f3b41ac-413d-46e0-bc97-8181c95bcdc2" providerId="ADAL" clId="{1EC04BE6-4D13-41AE-97C3-47DBB729E979}" dt="2025-06-23T15:30:39.934" v="10907" actId="20577"/>
          <ac:spMkLst>
            <pc:docMk/>
            <pc:sldMk cId="2699370770" sldId="3389"/>
            <ac:spMk id="2" creationId="{A737EBEF-A299-1D26-B86C-15AA6FC3B5E7}"/>
          </ac:spMkLst>
        </pc:spChg>
        <pc:spChg chg="mod">
          <ac:chgData name="paul meaney" userId="8f3b41ac-413d-46e0-bc97-8181c95bcdc2" providerId="ADAL" clId="{1EC04BE6-4D13-41AE-97C3-47DBB729E979}" dt="2025-06-24T12:52:17.157" v="11684"/>
          <ac:spMkLst>
            <pc:docMk/>
            <pc:sldMk cId="2699370770" sldId="3389"/>
            <ac:spMk id="7" creationId="{D01D06F2-0036-C674-CDE9-DD2B890BF0A3}"/>
          </ac:spMkLst>
        </pc:spChg>
        <pc:spChg chg="add mod">
          <ac:chgData name="paul meaney" userId="8f3b41ac-413d-46e0-bc97-8181c95bcdc2" providerId="ADAL" clId="{1EC04BE6-4D13-41AE-97C3-47DBB729E979}" dt="2025-06-24T12:52:27.596" v="11716" actId="20577"/>
          <ac:spMkLst>
            <pc:docMk/>
            <pc:sldMk cId="2699370770" sldId="3389"/>
            <ac:spMk id="8" creationId="{17A93426-7EAE-9BFB-434B-5F17EAD98131}"/>
          </ac:spMkLst>
        </pc:spChg>
        <pc:spChg chg="add mod">
          <ac:chgData name="paul meaney" userId="8f3b41ac-413d-46e0-bc97-8181c95bcdc2" providerId="ADAL" clId="{1EC04BE6-4D13-41AE-97C3-47DBB729E979}" dt="2025-06-24T13:09:22.888" v="12727" actId="1076"/>
          <ac:spMkLst>
            <pc:docMk/>
            <pc:sldMk cId="2699370770" sldId="3389"/>
            <ac:spMk id="9" creationId="{3DC78736-EAB4-8281-B936-FD61DD6F7371}"/>
          </ac:spMkLst>
        </pc:spChg>
        <pc:spChg chg="mod">
          <ac:chgData name="paul meaney" userId="8f3b41ac-413d-46e0-bc97-8181c95bcdc2" providerId="ADAL" clId="{1EC04BE6-4D13-41AE-97C3-47DBB729E979}" dt="2025-06-24T13:09:19.609" v="12726"/>
          <ac:spMkLst>
            <pc:docMk/>
            <pc:sldMk cId="2699370770" sldId="3389"/>
            <ac:spMk id="11" creationId="{75BDAC74-C3F8-5E50-1A57-D773FFFD258B}"/>
          </ac:spMkLst>
        </pc:spChg>
        <pc:spChg chg="mod">
          <ac:chgData name="paul meaney" userId="8f3b41ac-413d-46e0-bc97-8181c95bcdc2" providerId="ADAL" clId="{1EC04BE6-4D13-41AE-97C3-47DBB729E979}" dt="2025-06-24T13:09:26.978" v="12744" actId="20577"/>
          <ac:spMkLst>
            <pc:docMk/>
            <pc:sldMk cId="2699370770" sldId="3389"/>
            <ac:spMk id="12" creationId="{4155C932-01E2-2827-5C30-AD74E451B92C}"/>
          </ac:spMkLst>
        </pc:spChg>
        <pc:spChg chg="add mod">
          <ac:chgData name="paul meaney" userId="8f3b41ac-413d-46e0-bc97-8181c95bcdc2" providerId="ADAL" clId="{1EC04BE6-4D13-41AE-97C3-47DBB729E979}" dt="2025-06-24T13:09:36.774" v="12746" actId="1076"/>
          <ac:spMkLst>
            <pc:docMk/>
            <pc:sldMk cId="2699370770" sldId="3389"/>
            <ac:spMk id="13" creationId="{87B3E77B-7CD3-F39D-F647-D5B3519C1428}"/>
          </ac:spMkLst>
        </pc:spChg>
        <pc:spChg chg="mod">
          <ac:chgData name="paul meaney" userId="8f3b41ac-413d-46e0-bc97-8181c95bcdc2" providerId="ADAL" clId="{1EC04BE6-4D13-41AE-97C3-47DBB729E979}" dt="2025-06-24T13:09:32.796" v="12745"/>
          <ac:spMkLst>
            <pc:docMk/>
            <pc:sldMk cId="2699370770" sldId="3389"/>
            <ac:spMk id="15" creationId="{C4AA4A6B-0B45-1139-8E56-CE49CA5547CD}"/>
          </ac:spMkLst>
        </pc:spChg>
        <pc:spChg chg="mod">
          <ac:chgData name="paul meaney" userId="8f3b41ac-413d-46e0-bc97-8181c95bcdc2" providerId="ADAL" clId="{1EC04BE6-4D13-41AE-97C3-47DBB729E979}" dt="2025-06-24T13:09:46.601" v="12776" actId="20577"/>
          <ac:spMkLst>
            <pc:docMk/>
            <pc:sldMk cId="2699370770" sldId="3389"/>
            <ac:spMk id="16" creationId="{F20242E0-94CE-6010-B85E-2F42E861CE29}"/>
          </ac:spMkLst>
        </pc:spChg>
        <pc:grpChg chg="add mod">
          <ac:chgData name="paul meaney" userId="8f3b41ac-413d-46e0-bc97-8181c95bcdc2" providerId="ADAL" clId="{1EC04BE6-4D13-41AE-97C3-47DBB729E979}" dt="2025-06-24T12:52:19.570" v="11685" actId="1076"/>
          <ac:grpSpMkLst>
            <pc:docMk/>
            <pc:sldMk cId="2699370770" sldId="3389"/>
            <ac:grpSpMk id="3" creationId="{F141720B-C65A-C8DA-0485-58FBD38FC9FD}"/>
          </ac:grpSpMkLst>
        </pc:grpChg>
        <pc:grpChg chg="add mod">
          <ac:chgData name="paul meaney" userId="8f3b41ac-413d-46e0-bc97-8181c95bcdc2" providerId="ADAL" clId="{1EC04BE6-4D13-41AE-97C3-47DBB729E979}" dt="2025-06-24T13:09:22.888" v="12727" actId="1076"/>
          <ac:grpSpMkLst>
            <pc:docMk/>
            <pc:sldMk cId="2699370770" sldId="3389"/>
            <ac:grpSpMk id="10" creationId="{6012FC9D-8380-61CD-068A-18CCB9E6C710}"/>
          </ac:grpSpMkLst>
        </pc:grpChg>
        <pc:grpChg chg="add mod">
          <ac:chgData name="paul meaney" userId="8f3b41ac-413d-46e0-bc97-8181c95bcdc2" providerId="ADAL" clId="{1EC04BE6-4D13-41AE-97C3-47DBB729E979}" dt="2025-06-24T13:09:36.774" v="12746" actId="1076"/>
          <ac:grpSpMkLst>
            <pc:docMk/>
            <pc:sldMk cId="2699370770" sldId="3389"/>
            <ac:grpSpMk id="14" creationId="{6644EFDB-E907-4E34-81E3-26E3ED0EA173}"/>
          </ac:grpSpMkLst>
        </pc:grpChg>
        <pc:picChg chg="mod">
          <ac:chgData name="paul meaney" userId="8f3b41ac-413d-46e0-bc97-8181c95bcdc2" providerId="ADAL" clId="{1EC04BE6-4D13-41AE-97C3-47DBB729E979}" dt="2025-06-24T12:52:17.157" v="11684"/>
          <ac:picMkLst>
            <pc:docMk/>
            <pc:sldMk cId="2699370770" sldId="3389"/>
            <ac:picMk id="5" creationId="{8DFABE71-0910-3147-7361-765D09A9D384}"/>
          </ac:picMkLst>
        </pc:picChg>
        <pc:picChg chg="add mod ord">
          <ac:chgData name="paul meaney" userId="8f3b41ac-413d-46e0-bc97-8181c95bcdc2" providerId="ADAL" clId="{1EC04BE6-4D13-41AE-97C3-47DBB729E979}" dt="2025-06-24T13:09:18.640" v="12725" actId="1582"/>
          <ac:picMkLst>
            <pc:docMk/>
            <pc:sldMk cId="2699370770" sldId="3389"/>
            <ac:picMk id="6" creationId="{C8DD94E2-9108-B0FC-3A1B-7DC053B2B369}"/>
          </ac:picMkLst>
        </pc:picChg>
      </pc:sldChg>
      <pc:sldChg chg="add del replId">
        <pc:chgData name="paul meaney" userId="8f3b41ac-413d-46e0-bc97-8181c95bcdc2" providerId="ADAL" clId="{1EC04BE6-4D13-41AE-97C3-47DBB729E979}" dt="2025-06-23T14:36:24.561" v="8001" actId="2890"/>
        <pc:sldMkLst>
          <pc:docMk/>
          <pc:sldMk cId="2185362329" sldId="3390"/>
        </pc:sldMkLst>
      </pc:sldChg>
      <pc:sldChg chg="addSp delSp modSp new mod">
        <pc:chgData name="paul meaney" userId="8f3b41ac-413d-46e0-bc97-8181c95bcdc2" providerId="ADAL" clId="{1EC04BE6-4D13-41AE-97C3-47DBB729E979}" dt="2025-06-24T13:09:09.884" v="12724" actId="14100"/>
        <pc:sldMkLst>
          <pc:docMk/>
          <pc:sldMk cId="3766549208" sldId="3390"/>
        </pc:sldMkLst>
        <pc:spChg chg="mod">
          <ac:chgData name="paul meaney" userId="8f3b41ac-413d-46e0-bc97-8181c95bcdc2" providerId="ADAL" clId="{1EC04BE6-4D13-41AE-97C3-47DBB729E979}" dt="2025-06-23T15:32:08.154" v="10937" actId="20577"/>
          <ac:spMkLst>
            <pc:docMk/>
            <pc:sldMk cId="3766549208" sldId="3390"/>
            <ac:spMk id="2" creationId="{63FA651B-C0C8-B3AD-AF57-176C8F616D05}"/>
          </ac:spMkLst>
        </pc:spChg>
        <pc:spChg chg="mod">
          <ac:chgData name="paul meaney" userId="8f3b41ac-413d-46e0-bc97-8181c95bcdc2" providerId="ADAL" clId="{1EC04BE6-4D13-41AE-97C3-47DBB729E979}" dt="2025-06-24T12:52:04.530" v="11656"/>
          <ac:spMkLst>
            <pc:docMk/>
            <pc:sldMk cId="3766549208" sldId="3390"/>
            <ac:spMk id="7" creationId="{BC0F5D44-9656-2B5E-3B51-B6FF554EF930}"/>
          </ac:spMkLst>
        </pc:spChg>
        <pc:spChg chg="add mod">
          <ac:chgData name="paul meaney" userId="8f3b41ac-413d-46e0-bc97-8181c95bcdc2" providerId="ADAL" clId="{1EC04BE6-4D13-41AE-97C3-47DBB729E979}" dt="2025-06-24T12:52:10.692" v="11682" actId="20577"/>
          <ac:spMkLst>
            <pc:docMk/>
            <pc:sldMk cId="3766549208" sldId="3390"/>
            <ac:spMk id="8" creationId="{2FEB3D9D-44E8-8851-8C10-FAB2C6FA2A6E}"/>
          </ac:spMkLst>
        </pc:spChg>
        <pc:spChg chg="add mod">
          <ac:chgData name="paul meaney" userId="8f3b41ac-413d-46e0-bc97-8181c95bcdc2" providerId="ADAL" clId="{1EC04BE6-4D13-41AE-97C3-47DBB729E979}" dt="2025-06-24T13:08:21.726" v="12680" actId="1076"/>
          <ac:spMkLst>
            <pc:docMk/>
            <pc:sldMk cId="3766549208" sldId="3390"/>
            <ac:spMk id="9" creationId="{45E7F13A-8302-C171-7CCD-854981C7308D}"/>
          </ac:spMkLst>
        </pc:spChg>
        <pc:spChg chg="mod">
          <ac:chgData name="paul meaney" userId="8f3b41ac-413d-46e0-bc97-8181c95bcdc2" providerId="ADAL" clId="{1EC04BE6-4D13-41AE-97C3-47DBB729E979}" dt="2025-06-24T13:08:17.258" v="12679"/>
          <ac:spMkLst>
            <pc:docMk/>
            <pc:sldMk cId="3766549208" sldId="3390"/>
            <ac:spMk id="11" creationId="{EDD45C94-119C-6358-DE22-F6DCC7397598}"/>
          </ac:spMkLst>
        </pc:spChg>
        <pc:spChg chg="mod">
          <ac:chgData name="paul meaney" userId="8f3b41ac-413d-46e0-bc97-8181c95bcdc2" providerId="ADAL" clId="{1EC04BE6-4D13-41AE-97C3-47DBB729E979}" dt="2025-06-24T13:08:28.973" v="12694" actId="14100"/>
          <ac:spMkLst>
            <pc:docMk/>
            <pc:sldMk cId="3766549208" sldId="3390"/>
            <ac:spMk id="12" creationId="{D05B1833-C4E2-DEB7-B742-82DE4DC57BA1}"/>
          </ac:spMkLst>
        </pc:spChg>
        <pc:spChg chg="add mod">
          <ac:chgData name="paul meaney" userId="8f3b41ac-413d-46e0-bc97-8181c95bcdc2" providerId="ADAL" clId="{1EC04BE6-4D13-41AE-97C3-47DBB729E979}" dt="2025-06-24T13:09:09.884" v="12724" actId="14100"/>
          <ac:spMkLst>
            <pc:docMk/>
            <pc:sldMk cId="3766549208" sldId="3390"/>
            <ac:spMk id="17" creationId="{BCB56D1C-0854-D506-32B5-C89DF576FD68}"/>
          </ac:spMkLst>
        </pc:spChg>
        <pc:spChg chg="mod">
          <ac:chgData name="paul meaney" userId="8f3b41ac-413d-46e0-bc97-8181c95bcdc2" providerId="ADAL" clId="{1EC04BE6-4D13-41AE-97C3-47DBB729E979}" dt="2025-06-24T13:08:42.723" v="12698"/>
          <ac:spMkLst>
            <pc:docMk/>
            <pc:sldMk cId="3766549208" sldId="3390"/>
            <ac:spMk id="19" creationId="{23C8C5D9-CD66-5451-A9D6-5C32EAEE7A34}"/>
          </ac:spMkLst>
        </pc:spChg>
        <pc:spChg chg="mod">
          <ac:chgData name="paul meaney" userId="8f3b41ac-413d-46e0-bc97-8181c95bcdc2" providerId="ADAL" clId="{1EC04BE6-4D13-41AE-97C3-47DBB729E979}" dt="2025-06-24T13:08:53.726" v="12714" actId="20577"/>
          <ac:spMkLst>
            <pc:docMk/>
            <pc:sldMk cId="3766549208" sldId="3390"/>
            <ac:spMk id="20" creationId="{02581E64-01CE-4773-2D43-1D05EAE66A2F}"/>
          </ac:spMkLst>
        </pc:spChg>
        <pc:spChg chg="add mod">
          <ac:chgData name="paul meaney" userId="8f3b41ac-413d-46e0-bc97-8181c95bcdc2" providerId="ADAL" clId="{1EC04BE6-4D13-41AE-97C3-47DBB729E979}" dt="2025-06-24T13:09:02.720" v="12716" actId="1076"/>
          <ac:spMkLst>
            <pc:docMk/>
            <pc:sldMk cId="3766549208" sldId="3390"/>
            <ac:spMk id="21" creationId="{63A6C6FD-7246-D9E6-F00C-9EF592FDBB15}"/>
          </ac:spMkLst>
        </pc:spChg>
        <pc:spChg chg="mod">
          <ac:chgData name="paul meaney" userId="8f3b41ac-413d-46e0-bc97-8181c95bcdc2" providerId="ADAL" clId="{1EC04BE6-4D13-41AE-97C3-47DBB729E979}" dt="2025-06-24T13:08:58.726" v="12715"/>
          <ac:spMkLst>
            <pc:docMk/>
            <pc:sldMk cId="3766549208" sldId="3390"/>
            <ac:spMk id="23" creationId="{16D79352-9085-FAB6-DE41-930B8BD234DA}"/>
          </ac:spMkLst>
        </pc:spChg>
        <pc:spChg chg="mod">
          <ac:chgData name="paul meaney" userId="8f3b41ac-413d-46e0-bc97-8181c95bcdc2" providerId="ADAL" clId="{1EC04BE6-4D13-41AE-97C3-47DBB729E979}" dt="2025-06-24T13:09:04.937" v="12723" actId="20577"/>
          <ac:spMkLst>
            <pc:docMk/>
            <pc:sldMk cId="3766549208" sldId="3390"/>
            <ac:spMk id="24" creationId="{2182E378-6E78-1953-06DD-FEF4B663AC6A}"/>
          </ac:spMkLst>
        </pc:spChg>
        <pc:grpChg chg="add mod">
          <ac:chgData name="paul meaney" userId="8f3b41ac-413d-46e0-bc97-8181c95bcdc2" providerId="ADAL" clId="{1EC04BE6-4D13-41AE-97C3-47DBB729E979}" dt="2025-06-24T12:52:04.530" v="11656"/>
          <ac:grpSpMkLst>
            <pc:docMk/>
            <pc:sldMk cId="3766549208" sldId="3390"/>
            <ac:grpSpMk id="3" creationId="{23A3A36B-F92E-E2AF-9991-A495763EE650}"/>
          </ac:grpSpMkLst>
        </pc:grpChg>
        <pc:grpChg chg="add mod">
          <ac:chgData name="paul meaney" userId="8f3b41ac-413d-46e0-bc97-8181c95bcdc2" providerId="ADAL" clId="{1EC04BE6-4D13-41AE-97C3-47DBB729E979}" dt="2025-06-24T13:08:38.987" v="12697" actId="1076"/>
          <ac:grpSpMkLst>
            <pc:docMk/>
            <pc:sldMk cId="3766549208" sldId="3390"/>
            <ac:grpSpMk id="10" creationId="{1D6F7601-CD09-8412-817B-FAA513CBD445}"/>
          </ac:grpSpMkLst>
        </pc:grpChg>
        <pc:grpChg chg="add mod">
          <ac:chgData name="paul meaney" userId="8f3b41ac-413d-46e0-bc97-8181c95bcdc2" providerId="ADAL" clId="{1EC04BE6-4D13-41AE-97C3-47DBB729E979}" dt="2025-06-24T13:08:50.112" v="12699" actId="1076"/>
          <ac:grpSpMkLst>
            <pc:docMk/>
            <pc:sldMk cId="3766549208" sldId="3390"/>
            <ac:grpSpMk id="18" creationId="{DD572EFD-6FD3-98C5-B053-413A2785FF87}"/>
          </ac:grpSpMkLst>
        </pc:grpChg>
        <pc:grpChg chg="add mod">
          <ac:chgData name="paul meaney" userId="8f3b41ac-413d-46e0-bc97-8181c95bcdc2" providerId="ADAL" clId="{1EC04BE6-4D13-41AE-97C3-47DBB729E979}" dt="2025-06-24T13:09:02.720" v="12716" actId="1076"/>
          <ac:grpSpMkLst>
            <pc:docMk/>
            <pc:sldMk cId="3766549208" sldId="3390"/>
            <ac:grpSpMk id="22" creationId="{E9C5198D-284D-A543-EC6F-2E0A9CBB668C}"/>
          </ac:grpSpMkLst>
        </pc:grpChg>
        <pc:picChg chg="mod">
          <ac:chgData name="paul meaney" userId="8f3b41ac-413d-46e0-bc97-8181c95bcdc2" providerId="ADAL" clId="{1EC04BE6-4D13-41AE-97C3-47DBB729E979}" dt="2025-06-24T12:52:04.530" v="11656"/>
          <ac:picMkLst>
            <pc:docMk/>
            <pc:sldMk cId="3766549208" sldId="3390"/>
            <ac:picMk id="5" creationId="{A44E151B-1EB4-2B29-D0DB-8AA4F9C7C5E9}"/>
          </ac:picMkLst>
        </pc:picChg>
        <pc:picChg chg="add mod ord">
          <ac:chgData name="paul meaney" userId="8f3b41ac-413d-46e0-bc97-8181c95bcdc2" providerId="ADAL" clId="{1EC04BE6-4D13-41AE-97C3-47DBB729E979}" dt="2025-06-24T13:08:15.270" v="12678" actId="14100"/>
          <ac:picMkLst>
            <pc:docMk/>
            <pc:sldMk cId="3766549208" sldId="3390"/>
            <ac:picMk id="6" creationId="{E7E1A304-C346-D3B2-3E73-7D7D1CEE500C}"/>
          </ac:picMkLst>
        </pc:picChg>
      </pc:sldChg>
      <pc:sldChg chg="modSp add mod">
        <pc:chgData name="paul meaney" userId="8f3b41ac-413d-46e0-bc97-8181c95bcdc2" providerId="ADAL" clId="{1EC04BE6-4D13-41AE-97C3-47DBB729E979}" dt="2025-06-23T15:32:39.304" v="10970" actId="20577"/>
        <pc:sldMkLst>
          <pc:docMk/>
          <pc:sldMk cId="24648184" sldId="3391"/>
        </pc:sldMkLst>
        <pc:spChg chg="mod">
          <ac:chgData name="paul meaney" userId="8f3b41ac-413d-46e0-bc97-8181c95bcdc2" providerId="ADAL" clId="{1EC04BE6-4D13-41AE-97C3-47DBB729E979}" dt="2025-06-23T15:32:23.617" v="10947" actId="20577"/>
          <ac:spMkLst>
            <pc:docMk/>
            <pc:sldMk cId="24648184" sldId="3391"/>
            <ac:spMk id="2" creationId="{03B25815-E024-281F-158E-97F45913C06E}"/>
          </ac:spMkLst>
        </pc:spChg>
        <pc:graphicFrameChg chg="mod">
          <ac:chgData name="paul meaney" userId="8f3b41ac-413d-46e0-bc97-8181c95bcdc2" providerId="ADAL" clId="{1EC04BE6-4D13-41AE-97C3-47DBB729E979}" dt="2025-06-23T15:32:39.304" v="10970" actId="20577"/>
          <ac:graphicFrameMkLst>
            <pc:docMk/>
            <pc:sldMk cId="24648184" sldId="3391"/>
            <ac:graphicFrameMk id="8" creationId="{4FD0CF9D-6E1D-562B-ABCF-692C69E72901}"/>
          </ac:graphicFrameMkLst>
        </pc:graphicFrameChg>
      </pc:sldChg>
      <pc:sldChg chg="add del replId">
        <pc:chgData name="paul meaney" userId="8f3b41ac-413d-46e0-bc97-8181c95bcdc2" providerId="ADAL" clId="{1EC04BE6-4D13-41AE-97C3-47DBB729E979}" dt="2025-06-23T14:36:24.561" v="8001" actId="2890"/>
        <pc:sldMkLst>
          <pc:docMk/>
          <pc:sldMk cId="58198209" sldId="3391"/>
        </pc:sldMkLst>
      </pc:sldChg>
      <pc:sldChg chg="add del replId">
        <pc:chgData name="paul meaney" userId="8f3b41ac-413d-46e0-bc97-8181c95bcdc2" providerId="ADAL" clId="{1EC04BE6-4D13-41AE-97C3-47DBB729E979}" dt="2025-06-23T14:36:24.561" v="8001" actId="2890"/>
        <pc:sldMkLst>
          <pc:docMk/>
          <pc:sldMk cId="1614749315" sldId="3392"/>
        </pc:sldMkLst>
      </pc:sldChg>
      <pc:sldChg chg="modSp add mod">
        <pc:chgData name="paul meaney" userId="8f3b41ac-413d-46e0-bc97-8181c95bcdc2" providerId="ADAL" clId="{1EC04BE6-4D13-41AE-97C3-47DBB729E979}" dt="2025-06-23T15:33:25.254" v="11104" actId="20577"/>
        <pc:sldMkLst>
          <pc:docMk/>
          <pc:sldMk cId="2082438899" sldId="3392"/>
        </pc:sldMkLst>
        <pc:spChg chg="mod">
          <ac:chgData name="paul meaney" userId="8f3b41ac-413d-46e0-bc97-8181c95bcdc2" providerId="ADAL" clId="{1EC04BE6-4D13-41AE-97C3-47DBB729E979}" dt="2025-06-23T15:32:54.436" v="11000" actId="20577"/>
          <ac:spMkLst>
            <pc:docMk/>
            <pc:sldMk cId="2082438899" sldId="3392"/>
            <ac:spMk id="2" creationId="{831BB8CF-1C02-16E9-1491-640BD80A3188}"/>
          </ac:spMkLst>
        </pc:spChg>
        <pc:graphicFrameChg chg="mod">
          <ac:chgData name="paul meaney" userId="8f3b41ac-413d-46e0-bc97-8181c95bcdc2" providerId="ADAL" clId="{1EC04BE6-4D13-41AE-97C3-47DBB729E979}" dt="2025-06-23T15:33:25.254" v="11104" actId="20577"/>
          <ac:graphicFrameMkLst>
            <pc:docMk/>
            <pc:sldMk cId="2082438899" sldId="3392"/>
            <ac:graphicFrameMk id="8" creationId="{A6C0DE0F-7CBE-5304-6495-D8A1CB2CEF34}"/>
          </ac:graphicFrameMkLst>
        </pc:graphicFrameChg>
      </pc:sldChg>
      <pc:sldChg chg="add del replId">
        <pc:chgData name="paul meaney" userId="8f3b41ac-413d-46e0-bc97-8181c95bcdc2" providerId="ADAL" clId="{1EC04BE6-4D13-41AE-97C3-47DBB729E979}" dt="2025-06-23T14:36:24.561" v="8001" actId="2890"/>
        <pc:sldMkLst>
          <pc:docMk/>
          <pc:sldMk cId="2956777679" sldId="3393"/>
        </pc:sldMkLst>
      </pc:sldChg>
      <pc:sldChg chg="addSp delSp modSp new mod setBg">
        <pc:chgData name="paul meaney" userId="8f3b41ac-413d-46e0-bc97-8181c95bcdc2" providerId="ADAL" clId="{1EC04BE6-4D13-41AE-97C3-47DBB729E979}" dt="2025-06-26T10:59:29.665" v="44513" actId="20577"/>
        <pc:sldMkLst>
          <pc:docMk/>
          <pc:sldMk cId="3234295524" sldId="3393"/>
        </pc:sldMkLst>
        <pc:spChg chg="mod">
          <ac:chgData name="paul meaney" userId="8f3b41ac-413d-46e0-bc97-8181c95bcdc2" providerId="ADAL" clId="{1EC04BE6-4D13-41AE-97C3-47DBB729E979}" dt="2025-06-24T15:33:24.757" v="18723" actId="20577"/>
          <ac:spMkLst>
            <pc:docMk/>
            <pc:sldMk cId="3234295524" sldId="3393"/>
            <ac:spMk id="2" creationId="{EBA6942B-5A6B-D967-CB95-BA88DD944237}"/>
          </ac:spMkLst>
        </pc:spChg>
        <pc:spChg chg="mod">
          <ac:chgData name="paul meaney" userId="8f3b41ac-413d-46e0-bc97-8181c95bcdc2" providerId="ADAL" clId="{1EC04BE6-4D13-41AE-97C3-47DBB729E979}" dt="2025-06-23T15:41:29.797" v="11308" actId="26606"/>
          <ac:spMkLst>
            <pc:docMk/>
            <pc:sldMk cId="3234295524" sldId="3393"/>
            <ac:spMk id="4" creationId="{0747982D-067C-D708-ED2F-789FBE5D01EE}"/>
          </ac:spMkLst>
        </pc:spChg>
        <pc:graphicFrameChg chg="add mod modGraphic">
          <ac:chgData name="paul meaney" userId="8f3b41ac-413d-46e0-bc97-8181c95bcdc2" providerId="ADAL" clId="{1EC04BE6-4D13-41AE-97C3-47DBB729E979}" dt="2025-06-26T10:59:29.665" v="44513" actId="20577"/>
          <ac:graphicFrameMkLst>
            <pc:docMk/>
            <pc:sldMk cId="3234295524" sldId="3393"/>
            <ac:graphicFrameMk id="6" creationId="{8E2179D5-D387-DFC9-87C0-E8BA25E1A619}"/>
          </ac:graphicFrameMkLst>
        </pc:graphicFrameChg>
      </pc:sldChg>
      <pc:sldChg chg="add del replId">
        <pc:chgData name="paul meaney" userId="8f3b41ac-413d-46e0-bc97-8181c95bcdc2" providerId="ADAL" clId="{1EC04BE6-4D13-41AE-97C3-47DBB729E979}" dt="2025-06-23T14:36:24.561" v="8001" actId="2890"/>
        <pc:sldMkLst>
          <pc:docMk/>
          <pc:sldMk cId="168458891" sldId="3394"/>
        </pc:sldMkLst>
      </pc:sldChg>
      <pc:sldChg chg="addSp delSp modSp new del">
        <pc:chgData name="paul meaney" userId="8f3b41ac-413d-46e0-bc97-8181c95bcdc2" providerId="ADAL" clId="{1EC04BE6-4D13-41AE-97C3-47DBB729E979}" dt="2025-06-23T15:42:12.206" v="11316" actId="47"/>
        <pc:sldMkLst>
          <pc:docMk/>
          <pc:sldMk cId="972407315" sldId="3394"/>
        </pc:sldMkLst>
      </pc:sldChg>
      <pc:sldChg chg="addSp delSp modSp new mod setBg">
        <pc:chgData name="paul meaney" userId="8f3b41ac-413d-46e0-bc97-8181c95bcdc2" providerId="ADAL" clId="{1EC04BE6-4D13-41AE-97C3-47DBB729E979}" dt="2025-06-24T15:36:36.384" v="18932" actId="114"/>
        <pc:sldMkLst>
          <pc:docMk/>
          <pc:sldMk cId="2586586617" sldId="3394"/>
        </pc:sldMkLst>
        <pc:spChg chg="mod">
          <ac:chgData name="paul meaney" userId="8f3b41ac-413d-46e0-bc97-8181c95bcdc2" providerId="ADAL" clId="{1EC04BE6-4D13-41AE-97C3-47DBB729E979}" dt="2025-06-24T13:23:21.025" v="13400" actId="26606"/>
          <ac:spMkLst>
            <pc:docMk/>
            <pc:sldMk cId="2586586617" sldId="3394"/>
            <ac:spMk id="2" creationId="{B770D758-CC17-C01D-06C5-01632D41674A}"/>
          </ac:spMkLst>
        </pc:spChg>
        <pc:spChg chg="mod">
          <ac:chgData name="paul meaney" userId="8f3b41ac-413d-46e0-bc97-8181c95bcdc2" providerId="ADAL" clId="{1EC04BE6-4D13-41AE-97C3-47DBB729E979}" dt="2025-06-24T13:23:21.025" v="13400" actId="26606"/>
          <ac:spMkLst>
            <pc:docMk/>
            <pc:sldMk cId="2586586617" sldId="3394"/>
            <ac:spMk id="4" creationId="{0B6C49BF-ECCA-DF26-87E5-9DB31CB0AF9B}"/>
          </ac:spMkLst>
        </pc:spChg>
        <pc:graphicFrameChg chg="add mod modGraphic">
          <ac:chgData name="paul meaney" userId="8f3b41ac-413d-46e0-bc97-8181c95bcdc2" providerId="ADAL" clId="{1EC04BE6-4D13-41AE-97C3-47DBB729E979}" dt="2025-06-24T15:36:36.384" v="18932" actId="114"/>
          <ac:graphicFrameMkLst>
            <pc:docMk/>
            <pc:sldMk cId="2586586617" sldId="3394"/>
            <ac:graphicFrameMk id="6" creationId="{E00836A7-90C4-9756-3F0E-841F717BAB23}"/>
          </ac:graphicFrameMkLst>
        </pc:graphicFrameChg>
      </pc:sldChg>
      <pc:sldChg chg="add del replId">
        <pc:chgData name="paul meaney" userId="8f3b41ac-413d-46e0-bc97-8181c95bcdc2" providerId="ADAL" clId="{1EC04BE6-4D13-41AE-97C3-47DBB729E979}" dt="2025-06-23T14:36:24.561" v="8001" actId="2890"/>
        <pc:sldMkLst>
          <pc:docMk/>
          <pc:sldMk cId="1369059118" sldId="3395"/>
        </pc:sldMkLst>
      </pc:sldChg>
      <pc:sldChg chg="addSp delSp modSp new mod setBg">
        <pc:chgData name="paul meaney" userId="8f3b41ac-413d-46e0-bc97-8181c95bcdc2" providerId="ADAL" clId="{1EC04BE6-4D13-41AE-97C3-47DBB729E979}" dt="2025-06-24T15:37:03.538" v="18936" actId="114"/>
        <pc:sldMkLst>
          <pc:docMk/>
          <pc:sldMk cId="2552976486" sldId="3395"/>
        </pc:sldMkLst>
        <pc:spChg chg="mod">
          <ac:chgData name="paul meaney" userId="8f3b41ac-413d-46e0-bc97-8181c95bcdc2" providerId="ADAL" clId="{1EC04BE6-4D13-41AE-97C3-47DBB729E979}" dt="2025-06-24T13:23:55.626" v="13431" actId="26606"/>
          <ac:spMkLst>
            <pc:docMk/>
            <pc:sldMk cId="2552976486" sldId="3395"/>
            <ac:spMk id="2" creationId="{0B80207B-CC0C-BA7E-895C-8316E89ADC83}"/>
          </ac:spMkLst>
        </pc:spChg>
        <pc:spChg chg="mod">
          <ac:chgData name="paul meaney" userId="8f3b41ac-413d-46e0-bc97-8181c95bcdc2" providerId="ADAL" clId="{1EC04BE6-4D13-41AE-97C3-47DBB729E979}" dt="2025-06-24T13:23:55.626" v="13431" actId="26606"/>
          <ac:spMkLst>
            <pc:docMk/>
            <pc:sldMk cId="2552976486" sldId="3395"/>
            <ac:spMk id="4" creationId="{08564763-9A08-630D-2E33-5CED8F6CED7F}"/>
          </ac:spMkLst>
        </pc:spChg>
        <pc:graphicFrameChg chg="add mod modGraphic">
          <ac:chgData name="paul meaney" userId="8f3b41ac-413d-46e0-bc97-8181c95bcdc2" providerId="ADAL" clId="{1EC04BE6-4D13-41AE-97C3-47DBB729E979}" dt="2025-06-24T15:37:03.538" v="18936" actId="114"/>
          <ac:graphicFrameMkLst>
            <pc:docMk/>
            <pc:sldMk cId="2552976486" sldId="3395"/>
            <ac:graphicFrameMk id="6" creationId="{4293CFBB-E5F8-4482-FE21-24FEADC86565}"/>
          </ac:graphicFrameMkLst>
        </pc:graphicFrameChg>
      </pc:sldChg>
      <pc:sldChg chg="add del replId">
        <pc:chgData name="paul meaney" userId="8f3b41ac-413d-46e0-bc97-8181c95bcdc2" providerId="ADAL" clId="{1EC04BE6-4D13-41AE-97C3-47DBB729E979}" dt="2025-06-23T14:36:24.561" v="8001" actId="2890"/>
        <pc:sldMkLst>
          <pc:docMk/>
          <pc:sldMk cId="323878043" sldId="3396"/>
        </pc:sldMkLst>
      </pc:sldChg>
      <pc:sldChg chg="add del ord">
        <pc:chgData name="paul meaney" userId="8f3b41ac-413d-46e0-bc97-8181c95bcdc2" providerId="ADAL" clId="{1EC04BE6-4D13-41AE-97C3-47DBB729E979}" dt="2025-06-24T13:37:47.685" v="14232" actId="47"/>
        <pc:sldMkLst>
          <pc:docMk/>
          <pc:sldMk cId="1636964020" sldId="3396"/>
        </pc:sldMkLst>
      </pc:sldChg>
      <pc:sldChg chg="add del replId">
        <pc:chgData name="paul meaney" userId="8f3b41ac-413d-46e0-bc97-8181c95bcdc2" providerId="ADAL" clId="{1EC04BE6-4D13-41AE-97C3-47DBB729E979}" dt="2025-06-23T14:36:24.561" v="8001" actId="2890"/>
        <pc:sldMkLst>
          <pc:docMk/>
          <pc:sldMk cId="665173192" sldId="3397"/>
        </pc:sldMkLst>
      </pc:sldChg>
      <pc:sldChg chg="modSp add mod">
        <pc:chgData name="paul meaney" userId="8f3b41ac-413d-46e0-bc97-8181c95bcdc2" providerId="ADAL" clId="{1EC04BE6-4D13-41AE-97C3-47DBB729E979}" dt="2025-06-24T13:34:41.223" v="13829" actId="20577"/>
        <pc:sldMkLst>
          <pc:docMk/>
          <pc:sldMk cId="1000184527" sldId="3397"/>
        </pc:sldMkLst>
        <pc:spChg chg="mod">
          <ac:chgData name="paul meaney" userId="8f3b41ac-413d-46e0-bc97-8181c95bcdc2" providerId="ADAL" clId="{1EC04BE6-4D13-41AE-97C3-47DBB729E979}" dt="2025-06-23T15:43:23.026" v="11355" actId="20577"/>
          <ac:spMkLst>
            <pc:docMk/>
            <pc:sldMk cId="1000184527" sldId="3397"/>
            <ac:spMk id="2" creationId="{AF85F467-0BCD-5BF0-265F-B60909FEFE1E}"/>
          </ac:spMkLst>
        </pc:spChg>
        <pc:graphicFrameChg chg="mod">
          <ac:chgData name="paul meaney" userId="8f3b41ac-413d-46e0-bc97-8181c95bcdc2" providerId="ADAL" clId="{1EC04BE6-4D13-41AE-97C3-47DBB729E979}" dt="2025-06-24T13:34:41.223" v="13829" actId="20577"/>
          <ac:graphicFrameMkLst>
            <pc:docMk/>
            <pc:sldMk cId="1000184527" sldId="3397"/>
            <ac:graphicFrameMk id="6" creationId="{6EFB7286-076F-D585-AAB8-53A1453D71E0}"/>
          </ac:graphicFrameMkLst>
        </pc:graphicFrameChg>
      </pc:sldChg>
      <pc:sldChg chg="modSp add mod">
        <pc:chgData name="paul meaney" userId="8f3b41ac-413d-46e0-bc97-8181c95bcdc2" providerId="ADAL" clId="{1EC04BE6-4D13-41AE-97C3-47DBB729E979}" dt="2025-06-24T13:37:43.666" v="14231" actId="20577"/>
        <pc:sldMkLst>
          <pc:docMk/>
          <pc:sldMk cId="804497091" sldId="3398"/>
        </pc:sldMkLst>
        <pc:spChg chg="mod">
          <ac:chgData name="paul meaney" userId="8f3b41ac-413d-46e0-bc97-8181c95bcdc2" providerId="ADAL" clId="{1EC04BE6-4D13-41AE-97C3-47DBB729E979}" dt="2025-06-23T15:43:29.439" v="11363" actId="20577"/>
          <ac:spMkLst>
            <pc:docMk/>
            <pc:sldMk cId="804497091" sldId="3398"/>
            <ac:spMk id="2" creationId="{21B91015-472E-A0C7-AE99-D5D311CB9673}"/>
          </ac:spMkLst>
        </pc:spChg>
        <pc:graphicFrameChg chg="mod modGraphic">
          <ac:chgData name="paul meaney" userId="8f3b41ac-413d-46e0-bc97-8181c95bcdc2" providerId="ADAL" clId="{1EC04BE6-4D13-41AE-97C3-47DBB729E979}" dt="2025-06-24T13:37:43.666" v="14231" actId="20577"/>
          <ac:graphicFrameMkLst>
            <pc:docMk/>
            <pc:sldMk cId="804497091" sldId="3398"/>
            <ac:graphicFrameMk id="5" creationId="{1611B3E5-304C-4A98-6775-7625708052C2}"/>
          </ac:graphicFrameMkLst>
        </pc:graphicFrameChg>
      </pc:sldChg>
      <pc:sldChg chg="add del replId">
        <pc:chgData name="paul meaney" userId="8f3b41ac-413d-46e0-bc97-8181c95bcdc2" providerId="ADAL" clId="{1EC04BE6-4D13-41AE-97C3-47DBB729E979}" dt="2025-06-23T14:36:24.561" v="8001" actId="2890"/>
        <pc:sldMkLst>
          <pc:docMk/>
          <pc:sldMk cId="3160393678" sldId="3398"/>
        </pc:sldMkLst>
      </pc:sldChg>
      <pc:sldChg chg="addSp delSp modSp add mod">
        <pc:chgData name="paul meaney" userId="8f3b41ac-413d-46e0-bc97-8181c95bcdc2" providerId="ADAL" clId="{1EC04BE6-4D13-41AE-97C3-47DBB729E979}" dt="2025-06-23T16:56:44.348" v="11576"/>
        <pc:sldMkLst>
          <pc:docMk/>
          <pc:sldMk cId="1596179080" sldId="3399"/>
        </pc:sldMkLst>
        <pc:spChg chg="mod">
          <ac:chgData name="paul meaney" userId="8f3b41ac-413d-46e0-bc97-8181c95bcdc2" providerId="ADAL" clId="{1EC04BE6-4D13-41AE-97C3-47DBB729E979}" dt="2025-06-23T16:56:44.348" v="11576"/>
          <ac:spMkLst>
            <pc:docMk/>
            <pc:sldMk cId="1596179080" sldId="3399"/>
            <ac:spMk id="12" creationId="{8EA3CA89-E235-10A4-BCED-B9DBBBB70925}"/>
          </ac:spMkLst>
        </pc:spChg>
        <pc:spChg chg="add mod">
          <ac:chgData name="paul meaney" userId="8f3b41ac-413d-46e0-bc97-8181c95bcdc2" providerId="ADAL" clId="{1EC04BE6-4D13-41AE-97C3-47DBB729E979}" dt="2025-06-23T16:56:44.348" v="11576"/>
          <ac:spMkLst>
            <pc:docMk/>
            <pc:sldMk cId="1596179080" sldId="3399"/>
            <ac:spMk id="13" creationId="{97BEF3CE-D5ED-87FF-E784-7387410158E5}"/>
          </ac:spMkLst>
        </pc:spChg>
        <pc:grpChg chg="add mod">
          <ac:chgData name="paul meaney" userId="8f3b41ac-413d-46e0-bc97-8181c95bcdc2" providerId="ADAL" clId="{1EC04BE6-4D13-41AE-97C3-47DBB729E979}" dt="2025-06-23T16:56:44.348" v="11576"/>
          <ac:grpSpMkLst>
            <pc:docMk/>
            <pc:sldMk cId="1596179080" sldId="3399"/>
            <ac:grpSpMk id="10" creationId="{13A72EE2-66B1-5083-BDCF-1330292736A4}"/>
          </ac:grpSpMkLst>
        </pc:grpChg>
        <pc:graphicFrameChg chg="mod">
          <ac:chgData name="paul meaney" userId="8f3b41ac-413d-46e0-bc97-8181c95bcdc2" providerId="ADAL" clId="{1EC04BE6-4D13-41AE-97C3-47DBB729E979}" dt="2025-06-23T16:55:09.292" v="11508" actId="207"/>
          <ac:graphicFrameMkLst>
            <pc:docMk/>
            <pc:sldMk cId="1596179080" sldId="3399"/>
            <ac:graphicFrameMk id="5" creationId="{480010CC-D609-8D02-984D-6CA8D78277E9}"/>
          </ac:graphicFrameMkLst>
        </pc:graphicFrameChg>
        <pc:picChg chg="mod">
          <ac:chgData name="paul meaney" userId="8f3b41ac-413d-46e0-bc97-8181c95bcdc2" providerId="ADAL" clId="{1EC04BE6-4D13-41AE-97C3-47DBB729E979}" dt="2025-06-23T16:56:44.348" v="11576"/>
          <ac:picMkLst>
            <pc:docMk/>
            <pc:sldMk cId="1596179080" sldId="3399"/>
            <ac:picMk id="11" creationId="{2BCB3ABE-FCBC-B17B-1648-731CCA747BD4}"/>
          </ac:picMkLst>
        </pc:picChg>
      </pc:sldChg>
      <pc:sldChg chg="add del replId">
        <pc:chgData name="paul meaney" userId="8f3b41ac-413d-46e0-bc97-8181c95bcdc2" providerId="ADAL" clId="{1EC04BE6-4D13-41AE-97C3-47DBB729E979}" dt="2025-06-23T14:36:24.561" v="8001" actId="2890"/>
        <pc:sldMkLst>
          <pc:docMk/>
          <pc:sldMk cId="3823620747" sldId="3399"/>
        </pc:sldMkLst>
      </pc:sldChg>
      <pc:sldChg chg="modSp add mod">
        <pc:chgData name="paul meaney" userId="8f3b41ac-413d-46e0-bc97-8181c95bcdc2" providerId="ADAL" clId="{1EC04BE6-4D13-41AE-97C3-47DBB729E979}" dt="2025-06-23T16:56:28.290" v="11572" actId="1076"/>
        <pc:sldMkLst>
          <pc:docMk/>
          <pc:sldMk cId="2264215280" sldId="3400"/>
        </pc:sldMkLst>
      </pc:sldChg>
      <pc:sldChg chg="add del replId">
        <pc:chgData name="paul meaney" userId="8f3b41ac-413d-46e0-bc97-8181c95bcdc2" providerId="ADAL" clId="{1EC04BE6-4D13-41AE-97C3-47DBB729E979}" dt="2025-06-23T14:36:24.561" v="8001" actId="2890"/>
        <pc:sldMkLst>
          <pc:docMk/>
          <pc:sldMk cId="2297390682" sldId="3400"/>
        </pc:sldMkLst>
      </pc:sldChg>
      <pc:sldChg chg="add del replId">
        <pc:chgData name="paul meaney" userId="8f3b41ac-413d-46e0-bc97-8181c95bcdc2" providerId="ADAL" clId="{1EC04BE6-4D13-41AE-97C3-47DBB729E979}" dt="2025-06-23T14:36:24.561" v="8001" actId="2890"/>
        <pc:sldMkLst>
          <pc:docMk/>
          <pc:sldMk cId="3572085478" sldId="3401"/>
        </pc:sldMkLst>
      </pc:sldChg>
      <pc:sldChg chg="addSp delSp modSp add mod">
        <pc:chgData name="paul meaney" userId="8f3b41ac-413d-46e0-bc97-8181c95bcdc2" providerId="ADAL" clId="{1EC04BE6-4D13-41AE-97C3-47DBB729E979}" dt="2025-06-23T16:56:56.198" v="11578"/>
        <pc:sldMkLst>
          <pc:docMk/>
          <pc:sldMk cId="3623383471" sldId="3401"/>
        </pc:sldMkLst>
      </pc:sldChg>
      <pc:sldChg chg="addSp modSp add">
        <pc:chgData name="paul meaney" userId="8f3b41ac-413d-46e0-bc97-8181c95bcdc2" providerId="ADAL" clId="{1EC04BE6-4D13-41AE-97C3-47DBB729E979}" dt="2025-06-23T16:57:04.923" v="11579"/>
        <pc:sldMkLst>
          <pc:docMk/>
          <pc:sldMk cId="3312255153" sldId="3402"/>
        </pc:sldMkLst>
        <pc:spChg chg="mod">
          <ac:chgData name="paul meaney" userId="8f3b41ac-413d-46e0-bc97-8181c95bcdc2" providerId="ADAL" clId="{1EC04BE6-4D13-41AE-97C3-47DBB729E979}" dt="2025-06-23T16:57:04.923" v="11579"/>
          <ac:spMkLst>
            <pc:docMk/>
            <pc:sldMk cId="3312255153" sldId="3402"/>
            <ac:spMk id="12" creationId="{7F3A2D33-2ADF-6C71-DF6E-23279487E53A}"/>
          </ac:spMkLst>
        </pc:spChg>
        <pc:spChg chg="add mod">
          <ac:chgData name="paul meaney" userId="8f3b41ac-413d-46e0-bc97-8181c95bcdc2" providerId="ADAL" clId="{1EC04BE6-4D13-41AE-97C3-47DBB729E979}" dt="2025-06-23T16:57:04.923" v="11579"/>
          <ac:spMkLst>
            <pc:docMk/>
            <pc:sldMk cId="3312255153" sldId="3402"/>
            <ac:spMk id="13" creationId="{9B7F37CB-9A40-2EC8-01C1-7BC94F3F218C}"/>
          </ac:spMkLst>
        </pc:spChg>
        <pc:grpChg chg="add mod">
          <ac:chgData name="paul meaney" userId="8f3b41ac-413d-46e0-bc97-8181c95bcdc2" providerId="ADAL" clId="{1EC04BE6-4D13-41AE-97C3-47DBB729E979}" dt="2025-06-23T16:57:04.923" v="11579"/>
          <ac:grpSpMkLst>
            <pc:docMk/>
            <pc:sldMk cId="3312255153" sldId="3402"/>
            <ac:grpSpMk id="10" creationId="{163C85E8-26FA-17E3-774E-008C3BB079E9}"/>
          </ac:grpSpMkLst>
        </pc:grpChg>
        <pc:graphicFrameChg chg="mod">
          <ac:chgData name="paul meaney" userId="8f3b41ac-413d-46e0-bc97-8181c95bcdc2" providerId="ADAL" clId="{1EC04BE6-4D13-41AE-97C3-47DBB729E979}" dt="2025-06-23T16:55:31.321" v="11514" actId="207"/>
          <ac:graphicFrameMkLst>
            <pc:docMk/>
            <pc:sldMk cId="3312255153" sldId="3402"/>
            <ac:graphicFrameMk id="5" creationId="{09425989-17FF-5935-9D6C-A6DE92CAC73D}"/>
          </ac:graphicFrameMkLst>
        </pc:graphicFrameChg>
        <pc:picChg chg="mod">
          <ac:chgData name="paul meaney" userId="8f3b41ac-413d-46e0-bc97-8181c95bcdc2" providerId="ADAL" clId="{1EC04BE6-4D13-41AE-97C3-47DBB729E979}" dt="2025-06-23T16:57:04.923" v="11579"/>
          <ac:picMkLst>
            <pc:docMk/>
            <pc:sldMk cId="3312255153" sldId="3402"/>
            <ac:picMk id="11" creationId="{199A26F2-980A-7E3D-B506-1F50983BCDDA}"/>
          </ac:picMkLst>
        </pc:picChg>
      </pc:sldChg>
      <pc:sldChg chg="addSp delSp modSp add mod">
        <pc:chgData name="paul meaney" userId="8f3b41ac-413d-46e0-bc97-8181c95bcdc2" providerId="ADAL" clId="{1EC04BE6-4D13-41AE-97C3-47DBB729E979}" dt="2025-06-24T09:37:09.115" v="11589"/>
        <pc:sldMkLst>
          <pc:docMk/>
          <pc:sldMk cId="2645749106" sldId="3403"/>
        </pc:sldMkLst>
        <pc:spChg chg="mod">
          <ac:chgData name="paul meaney" userId="8f3b41ac-413d-46e0-bc97-8181c95bcdc2" providerId="ADAL" clId="{1EC04BE6-4D13-41AE-97C3-47DBB729E979}" dt="2025-06-24T09:37:09.115" v="11589"/>
          <ac:spMkLst>
            <pc:docMk/>
            <pc:sldMk cId="2645749106" sldId="3403"/>
            <ac:spMk id="12" creationId="{437EC1C5-9460-C9D4-BFCF-FE5460932B80}"/>
          </ac:spMkLst>
        </pc:spChg>
        <pc:spChg chg="add mod">
          <ac:chgData name="paul meaney" userId="8f3b41ac-413d-46e0-bc97-8181c95bcdc2" providerId="ADAL" clId="{1EC04BE6-4D13-41AE-97C3-47DBB729E979}" dt="2025-06-24T09:37:09.115" v="11589"/>
          <ac:spMkLst>
            <pc:docMk/>
            <pc:sldMk cId="2645749106" sldId="3403"/>
            <ac:spMk id="13" creationId="{97211172-005D-6B91-9E0E-6566E65A4C55}"/>
          </ac:spMkLst>
        </pc:spChg>
        <pc:grpChg chg="add mod">
          <ac:chgData name="paul meaney" userId="8f3b41ac-413d-46e0-bc97-8181c95bcdc2" providerId="ADAL" clId="{1EC04BE6-4D13-41AE-97C3-47DBB729E979}" dt="2025-06-24T09:37:09.115" v="11589"/>
          <ac:grpSpMkLst>
            <pc:docMk/>
            <pc:sldMk cId="2645749106" sldId="3403"/>
            <ac:grpSpMk id="10" creationId="{614E61AF-1A15-DDA6-B898-77ED65507244}"/>
          </ac:grpSpMkLst>
        </pc:grpChg>
        <pc:graphicFrameChg chg="mod">
          <ac:chgData name="paul meaney" userId="8f3b41ac-413d-46e0-bc97-8181c95bcdc2" providerId="ADAL" clId="{1EC04BE6-4D13-41AE-97C3-47DBB729E979}" dt="2025-06-23T16:55:36.648" v="11516" actId="207"/>
          <ac:graphicFrameMkLst>
            <pc:docMk/>
            <pc:sldMk cId="2645749106" sldId="3403"/>
            <ac:graphicFrameMk id="5" creationId="{82034BA2-1F27-8013-6493-FC161517654F}"/>
          </ac:graphicFrameMkLst>
        </pc:graphicFrameChg>
        <pc:picChg chg="mod">
          <ac:chgData name="paul meaney" userId="8f3b41ac-413d-46e0-bc97-8181c95bcdc2" providerId="ADAL" clId="{1EC04BE6-4D13-41AE-97C3-47DBB729E979}" dt="2025-06-24T09:37:09.115" v="11589"/>
          <ac:picMkLst>
            <pc:docMk/>
            <pc:sldMk cId="2645749106" sldId="3403"/>
            <ac:picMk id="11" creationId="{EC7057C9-7382-9002-FFB2-9ABD8720BDBD}"/>
          </ac:picMkLst>
        </pc:picChg>
      </pc:sldChg>
      <pc:sldChg chg="addSp delSp modSp add mod">
        <pc:chgData name="paul meaney" userId="8f3b41ac-413d-46e0-bc97-8181c95bcdc2" providerId="ADAL" clId="{1EC04BE6-4D13-41AE-97C3-47DBB729E979}" dt="2025-06-24T09:37:21.642" v="11591"/>
        <pc:sldMkLst>
          <pc:docMk/>
          <pc:sldMk cId="616525621" sldId="3404"/>
        </pc:sldMkLst>
        <pc:spChg chg="mod">
          <ac:chgData name="paul meaney" userId="8f3b41ac-413d-46e0-bc97-8181c95bcdc2" providerId="ADAL" clId="{1EC04BE6-4D13-41AE-97C3-47DBB729E979}" dt="2025-06-24T09:37:21.642" v="11591"/>
          <ac:spMkLst>
            <pc:docMk/>
            <pc:sldMk cId="616525621" sldId="3404"/>
            <ac:spMk id="12" creationId="{70E8B862-2C66-CA0F-3D09-0C3D2BB55C92}"/>
          </ac:spMkLst>
        </pc:spChg>
        <pc:spChg chg="add mod">
          <ac:chgData name="paul meaney" userId="8f3b41ac-413d-46e0-bc97-8181c95bcdc2" providerId="ADAL" clId="{1EC04BE6-4D13-41AE-97C3-47DBB729E979}" dt="2025-06-24T09:37:21.642" v="11591"/>
          <ac:spMkLst>
            <pc:docMk/>
            <pc:sldMk cId="616525621" sldId="3404"/>
            <ac:spMk id="13" creationId="{C3654FDD-E482-E59D-E40E-FCF56D14CD78}"/>
          </ac:spMkLst>
        </pc:spChg>
        <pc:grpChg chg="add mod">
          <ac:chgData name="paul meaney" userId="8f3b41ac-413d-46e0-bc97-8181c95bcdc2" providerId="ADAL" clId="{1EC04BE6-4D13-41AE-97C3-47DBB729E979}" dt="2025-06-24T09:37:21.642" v="11591"/>
          <ac:grpSpMkLst>
            <pc:docMk/>
            <pc:sldMk cId="616525621" sldId="3404"/>
            <ac:grpSpMk id="10" creationId="{EFA097A8-875F-DA00-9C95-3AC96A472EA4}"/>
          </ac:grpSpMkLst>
        </pc:grpChg>
        <pc:graphicFrameChg chg="mod">
          <ac:chgData name="paul meaney" userId="8f3b41ac-413d-46e0-bc97-8181c95bcdc2" providerId="ADAL" clId="{1EC04BE6-4D13-41AE-97C3-47DBB729E979}" dt="2025-06-23T16:55:44.124" v="11518" actId="207"/>
          <ac:graphicFrameMkLst>
            <pc:docMk/>
            <pc:sldMk cId="616525621" sldId="3404"/>
            <ac:graphicFrameMk id="5" creationId="{6E7D5928-BACC-8364-2F7D-C0BC72BA60AF}"/>
          </ac:graphicFrameMkLst>
        </pc:graphicFrameChg>
        <pc:picChg chg="mod">
          <ac:chgData name="paul meaney" userId="8f3b41ac-413d-46e0-bc97-8181c95bcdc2" providerId="ADAL" clId="{1EC04BE6-4D13-41AE-97C3-47DBB729E979}" dt="2025-06-24T09:37:21.642" v="11591"/>
          <ac:picMkLst>
            <pc:docMk/>
            <pc:sldMk cId="616525621" sldId="3404"/>
            <ac:picMk id="11" creationId="{D4217875-BD73-ED99-C2A7-114C576A8BD6}"/>
          </ac:picMkLst>
        </pc:picChg>
      </pc:sldChg>
      <pc:sldChg chg="addSp delSp modSp add mod">
        <pc:chgData name="paul meaney" userId="8f3b41ac-413d-46e0-bc97-8181c95bcdc2" providerId="ADAL" clId="{1EC04BE6-4D13-41AE-97C3-47DBB729E979}" dt="2025-06-24T09:37:30.028" v="11593"/>
        <pc:sldMkLst>
          <pc:docMk/>
          <pc:sldMk cId="403864620" sldId="3405"/>
        </pc:sldMkLst>
        <pc:spChg chg="mod">
          <ac:chgData name="paul meaney" userId="8f3b41ac-413d-46e0-bc97-8181c95bcdc2" providerId="ADAL" clId="{1EC04BE6-4D13-41AE-97C3-47DBB729E979}" dt="2025-06-24T09:37:30.028" v="11593"/>
          <ac:spMkLst>
            <pc:docMk/>
            <pc:sldMk cId="403864620" sldId="3405"/>
            <ac:spMk id="12" creationId="{0ABC4C49-D0D3-DC2F-F4E0-94DCA89F4802}"/>
          </ac:spMkLst>
        </pc:spChg>
        <pc:spChg chg="add mod">
          <ac:chgData name="paul meaney" userId="8f3b41ac-413d-46e0-bc97-8181c95bcdc2" providerId="ADAL" clId="{1EC04BE6-4D13-41AE-97C3-47DBB729E979}" dt="2025-06-24T09:37:30.028" v="11593"/>
          <ac:spMkLst>
            <pc:docMk/>
            <pc:sldMk cId="403864620" sldId="3405"/>
            <ac:spMk id="13" creationId="{42A2785B-0CC4-D89B-EF8F-FACF8A5A55A4}"/>
          </ac:spMkLst>
        </pc:spChg>
        <pc:grpChg chg="add mod">
          <ac:chgData name="paul meaney" userId="8f3b41ac-413d-46e0-bc97-8181c95bcdc2" providerId="ADAL" clId="{1EC04BE6-4D13-41AE-97C3-47DBB729E979}" dt="2025-06-24T09:37:30.028" v="11593"/>
          <ac:grpSpMkLst>
            <pc:docMk/>
            <pc:sldMk cId="403864620" sldId="3405"/>
            <ac:grpSpMk id="10" creationId="{5D835860-EADD-0FB4-2CD5-04FB26F5EC91}"/>
          </ac:grpSpMkLst>
        </pc:grpChg>
        <pc:graphicFrameChg chg="mod">
          <ac:chgData name="paul meaney" userId="8f3b41ac-413d-46e0-bc97-8181c95bcdc2" providerId="ADAL" clId="{1EC04BE6-4D13-41AE-97C3-47DBB729E979}" dt="2025-06-23T16:55:52.783" v="11521" actId="207"/>
          <ac:graphicFrameMkLst>
            <pc:docMk/>
            <pc:sldMk cId="403864620" sldId="3405"/>
            <ac:graphicFrameMk id="5" creationId="{34B7B94E-6FC6-8A51-E750-F91C85752213}"/>
          </ac:graphicFrameMkLst>
        </pc:graphicFrameChg>
        <pc:picChg chg="mod">
          <ac:chgData name="paul meaney" userId="8f3b41ac-413d-46e0-bc97-8181c95bcdc2" providerId="ADAL" clId="{1EC04BE6-4D13-41AE-97C3-47DBB729E979}" dt="2025-06-24T09:37:30.028" v="11593"/>
          <ac:picMkLst>
            <pc:docMk/>
            <pc:sldMk cId="403864620" sldId="3405"/>
            <ac:picMk id="11" creationId="{7D1BED0B-6274-A230-0AF8-8502C2494DF8}"/>
          </ac:picMkLst>
        </pc:picChg>
      </pc:sldChg>
      <pc:sldChg chg="addSp delSp modSp add mod">
        <pc:chgData name="paul meaney" userId="8f3b41ac-413d-46e0-bc97-8181c95bcdc2" providerId="ADAL" clId="{1EC04BE6-4D13-41AE-97C3-47DBB729E979}" dt="2025-06-24T09:37:35.211" v="11595"/>
        <pc:sldMkLst>
          <pc:docMk/>
          <pc:sldMk cId="3768429488" sldId="3406"/>
        </pc:sldMkLst>
        <pc:spChg chg="mod">
          <ac:chgData name="paul meaney" userId="8f3b41ac-413d-46e0-bc97-8181c95bcdc2" providerId="ADAL" clId="{1EC04BE6-4D13-41AE-97C3-47DBB729E979}" dt="2025-06-24T09:37:35.211" v="11595"/>
          <ac:spMkLst>
            <pc:docMk/>
            <pc:sldMk cId="3768429488" sldId="3406"/>
            <ac:spMk id="12" creationId="{C59C11F8-739B-C270-B151-C63B1822DE16}"/>
          </ac:spMkLst>
        </pc:spChg>
        <pc:spChg chg="add mod">
          <ac:chgData name="paul meaney" userId="8f3b41ac-413d-46e0-bc97-8181c95bcdc2" providerId="ADAL" clId="{1EC04BE6-4D13-41AE-97C3-47DBB729E979}" dt="2025-06-24T09:37:35.211" v="11595"/>
          <ac:spMkLst>
            <pc:docMk/>
            <pc:sldMk cId="3768429488" sldId="3406"/>
            <ac:spMk id="13" creationId="{F96EC6C6-EEDE-AA0D-0200-26A7B3004F08}"/>
          </ac:spMkLst>
        </pc:spChg>
        <pc:grpChg chg="add mod">
          <ac:chgData name="paul meaney" userId="8f3b41ac-413d-46e0-bc97-8181c95bcdc2" providerId="ADAL" clId="{1EC04BE6-4D13-41AE-97C3-47DBB729E979}" dt="2025-06-24T09:37:35.211" v="11595"/>
          <ac:grpSpMkLst>
            <pc:docMk/>
            <pc:sldMk cId="3768429488" sldId="3406"/>
            <ac:grpSpMk id="10" creationId="{0713C24E-23EA-D12A-14A2-3FB811CB4E5D}"/>
          </ac:grpSpMkLst>
        </pc:grpChg>
        <pc:graphicFrameChg chg="mod">
          <ac:chgData name="paul meaney" userId="8f3b41ac-413d-46e0-bc97-8181c95bcdc2" providerId="ADAL" clId="{1EC04BE6-4D13-41AE-97C3-47DBB729E979}" dt="2025-06-23T16:55:55.454" v="11522" actId="207"/>
          <ac:graphicFrameMkLst>
            <pc:docMk/>
            <pc:sldMk cId="3768429488" sldId="3406"/>
            <ac:graphicFrameMk id="5" creationId="{DC8DED27-F693-891A-F15A-EB6D4680556E}"/>
          </ac:graphicFrameMkLst>
        </pc:graphicFrameChg>
        <pc:picChg chg="mod">
          <ac:chgData name="paul meaney" userId="8f3b41ac-413d-46e0-bc97-8181c95bcdc2" providerId="ADAL" clId="{1EC04BE6-4D13-41AE-97C3-47DBB729E979}" dt="2025-06-24T09:37:35.211" v="11595"/>
          <ac:picMkLst>
            <pc:docMk/>
            <pc:sldMk cId="3768429488" sldId="3406"/>
            <ac:picMk id="11" creationId="{38D2A67E-3A49-4F64-C38D-E55F2DA86338}"/>
          </ac:picMkLst>
        </pc:picChg>
      </pc:sldChg>
      <pc:sldChg chg="addSp delSp modSp new mod setBg">
        <pc:chgData name="paul meaney" userId="8f3b41ac-413d-46e0-bc97-8181c95bcdc2" providerId="ADAL" clId="{1EC04BE6-4D13-41AE-97C3-47DBB729E979}" dt="2025-06-25T14:30:59.479" v="44206" actId="20577"/>
        <pc:sldMkLst>
          <pc:docMk/>
          <pc:sldMk cId="861090370" sldId="3407"/>
        </pc:sldMkLst>
        <pc:spChg chg="mod">
          <ac:chgData name="paul meaney" userId="8f3b41ac-413d-46e0-bc97-8181c95bcdc2" providerId="ADAL" clId="{1EC04BE6-4D13-41AE-97C3-47DBB729E979}" dt="2025-06-24T13:06:06.029" v="12477" actId="26606"/>
          <ac:spMkLst>
            <pc:docMk/>
            <pc:sldMk cId="861090370" sldId="3407"/>
            <ac:spMk id="2" creationId="{01A9A627-4FC5-9D82-A7D9-384E4952FD2D}"/>
          </ac:spMkLst>
        </pc:spChg>
        <pc:spChg chg="mod">
          <ac:chgData name="paul meaney" userId="8f3b41ac-413d-46e0-bc97-8181c95bcdc2" providerId="ADAL" clId="{1EC04BE6-4D13-41AE-97C3-47DBB729E979}" dt="2025-06-24T13:06:06.029" v="12477" actId="26606"/>
          <ac:spMkLst>
            <pc:docMk/>
            <pc:sldMk cId="861090370" sldId="3407"/>
            <ac:spMk id="4" creationId="{3F1BC693-7B87-3581-1AE2-CA22DB8B3ED9}"/>
          </ac:spMkLst>
        </pc:spChg>
        <pc:graphicFrameChg chg="add mod modGraphic">
          <ac:chgData name="paul meaney" userId="8f3b41ac-413d-46e0-bc97-8181c95bcdc2" providerId="ADAL" clId="{1EC04BE6-4D13-41AE-97C3-47DBB729E979}" dt="2025-06-25T14:30:59.479" v="44206" actId="20577"/>
          <ac:graphicFrameMkLst>
            <pc:docMk/>
            <pc:sldMk cId="861090370" sldId="3407"/>
            <ac:graphicFrameMk id="6" creationId="{537D3DF2-D697-B6B3-1A52-75F6FF897818}"/>
          </ac:graphicFrameMkLst>
        </pc:graphicFrameChg>
      </pc:sldChg>
      <pc:sldChg chg="addSp delSp modSp new mod setBg">
        <pc:chgData name="paul meaney" userId="8f3b41ac-413d-46e0-bc97-8181c95bcdc2" providerId="ADAL" clId="{1EC04BE6-4D13-41AE-97C3-47DBB729E979}" dt="2025-06-24T15:36:24.186" v="18930" actId="114"/>
        <pc:sldMkLst>
          <pc:docMk/>
          <pc:sldMk cId="3398422082" sldId="3408"/>
        </pc:sldMkLst>
        <pc:spChg chg="mod">
          <ac:chgData name="paul meaney" userId="8f3b41ac-413d-46e0-bc97-8181c95bcdc2" providerId="ADAL" clId="{1EC04BE6-4D13-41AE-97C3-47DBB729E979}" dt="2025-06-24T13:06:15.234" v="12479" actId="26606"/>
          <ac:spMkLst>
            <pc:docMk/>
            <pc:sldMk cId="3398422082" sldId="3408"/>
            <ac:spMk id="2" creationId="{FD64F6E9-F24F-8CA5-1277-212ADC769EAA}"/>
          </ac:spMkLst>
        </pc:spChg>
        <pc:spChg chg="mod">
          <ac:chgData name="paul meaney" userId="8f3b41ac-413d-46e0-bc97-8181c95bcdc2" providerId="ADAL" clId="{1EC04BE6-4D13-41AE-97C3-47DBB729E979}" dt="2025-06-24T13:06:15.234" v="12479" actId="26606"/>
          <ac:spMkLst>
            <pc:docMk/>
            <pc:sldMk cId="3398422082" sldId="3408"/>
            <ac:spMk id="4" creationId="{C1CB6402-FC31-074F-B98A-92BE229C9D69}"/>
          </ac:spMkLst>
        </pc:spChg>
        <pc:graphicFrameChg chg="add mod modGraphic">
          <ac:chgData name="paul meaney" userId="8f3b41ac-413d-46e0-bc97-8181c95bcdc2" providerId="ADAL" clId="{1EC04BE6-4D13-41AE-97C3-47DBB729E979}" dt="2025-06-24T15:36:24.186" v="18930" actId="114"/>
          <ac:graphicFrameMkLst>
            <pc:docMk/>
            <pc:sldMk cId="3398422082" sldId="3408"/>
            <ac:graphicFrameMk id="6" creationId="{661AEEDF-B36B-E6E8-CB68-2953B1AC3DD1}"/>
          </ac:graphicFrameMkLst>
        </pc:graphicFrameChg>
      </pc:sldChg>
      <pc:sldChg chg="addSp delSp modSp new mod setBg">
        <pc:chgData name="paul meaney" userId="8f3b41ac-413d-46e0-bc97-8181c95bcdc2" providerId="ADAL" clId="{1EC04BE6-4D13-41AE-97C3-47DBB729E979}" dt="2025-06-24T15:38:37.920" v="18960" actId="20577"/>
        <pc:sldMkLst>
          <pc:docMk/>
          <pc:sldMk cId="1034254923" sldId="3409"/>
        </pc:sldMkLst>
        <pc:spChg chg="mod">
          <ac:chgData name="paul meaney" userId="8f3b41ac-413d-46e0-bc97-8181c95bcdc2" providerId="ADAL" clId="{1EC04BE6-4D13-41AE-97C3-47DBB729E979}" dt="2025-06-24T13:24:29.713" v="13435" actId="26606"/>
          <ac:spMkLst>
            <pc:docMk/>
            <pc:sldMk cId="1034254923" sldId="3409"/>
            <ac:spMk id="2" creationId="{01904824-2CE1-67C2-AC70-06F65F727DB2}"/>
          </ac:spMkLst>
        </pc:spChg>
        <pc:spChg chg="mod">
          <ac:chgData name="paul meaney" userId="8f3b41ac-413d-46e0-bc97-8181c95bcdc2" providerId="ADAL" clId="{1EC04BE6-4D13-41AE-97C3-47DBB729E979}" dt="2025-06-24T13:24:29.713" v="13435" actId="26606"/>
          <ac:spMkLst>
            <pc:docMk/>
            <pc:sldMk cId="1034254923" sldId="3409"/>
            <ac:spMk id="4" creationId="{256462E0-AB4E-1F9B-81EC-75EA2B993618}"/>
          </ac:spMkLst>
        </pc:spChg>
        <pc:graphicFrameChg chg="add mod modGraphic">
          <ac:chgData name="paul meaney" userId="8f3b41ac-413d-46e0-bc97-8181c95bcdc2" providerId="ADAL" clId="{1EC04BE6-4D13-41AE-97C3-47DBB729E979}" dt="2025-06-24T15:38:37.920" v="18960" actId="20577"/>
          <ac:graphicFrameMkLst>
            <pc:docMk/>
            <pc:sldMk cId="1034254923" sldId="3409"/>
            <ac:graphicFrameMk id="6" creationId="{7ADB6BB9-76F4-292E-809C-6A718B5BF9C5}"/>
          </ac:graphicFrameMkLst>
        </pc:graphicFrameChg>
      </pc:sldChg>
      <pc:sldChg chg="addSp delSp modSp add mod setBg">
        <pc:chgData name="paul meaney" userId="8f3b41ac-413d-46e0-bc97-8181c95bcdc2" providerId="ADAL" clId="{1EC04BE6-4D13-41AE-97C3-47DBB729E979}" dt="2025-06-24T15:38:48.816" v="18963" actId="114"/>
        <pc:sldMkLst>
          <pc:docMk/>
          <pc:sldMk cId="931138285" sldId="3410"/>
        </pc:sldMkLst>
        <pc:spChg chg="mod">
          <ac:chgData name="paul meaney" userId="8f3b41ac-413d-46e0-bc97-8181c95bcdc2" providerId="ADAL" clId="{1EC04BE6-4D13-41AE-97C3-47DBB729E979}" dt="2025-06-24T13:24:45.966" v="13439" actId="26606"/>
          <ac:spMkLst>
            <pc:docMk/>
            <pc:sldMk cId="931138285" sldId="3410"/>
            <ac:spMk id="2" creationId="{70277B74-BE5C-8866-A399-FBBADC62A6B2}"/>
          </ac:spMkLst>
        </pc:spChg>
        <pc:spChg chg="mod">
          <ac:chgData name="paul meaney" userId="8f3b41ac-413d-46e0-bc97-8181c95bcdc2" providerId="ADAL" clId="{1EC04BE6-4D13-41AE-97C3-47DBB729E979}" dt="2025-06-24T13:24:45.966" v="13439" actId="26606"/>
          <ac:spMkLst>
            <pc:docMk/>
            <pc:sldMk cId="931138285" sldId="3410"/>
            <ac:spMk id="4" creationId="{333317D5-DDAF-AE33-45ED-9C9A95CA45DD}"/>
          </ac:spMkLst>
        </pc:spChg>
        <pc:graphicFrameChg chg="add mod modGraphic">
          <ac:chgData name="paul meaney" userId="8f3b41ac-413d-46e0-bc97-8181c95bcdc2" providerId="ADAL" clId="{1EC04BE6-4D13-41AE-97C3-47DBB729E979}" dt="2025-06-24T15:38:48.816" v="18963" actId="114"/>
          <ac:graphicFrameMkLst>
            <pc:docMk/>
            <pc:sldMk cId="931138285" sldId="3410"/>
            <ac:graphicFrameMk id="6" creationId="{965EE33C-5F91-C6BD-63AA-02A08127290D}"/>
          </ac:graphicFrameMkLst>
        </pc:graphicFrameChg>
      </pc:sldChg>
      <pc:sldChg chg="addSp delSp modSp add mod">
        <pc:chgData name="paul meaney" userId="8f3b41ac-413d-46e0-bc97-8181c95bcdc2" providerId="ADAL" clId="{1EC04BE6-4D13-41AE-97C3-47DBB729E979}" dt="2025-06-24T13:32:09.609" v="13664" actId="20577"/>
        <pc:sldMkLst>
          <pc:docMk/>
          <pc:sldMk cId="3697848466" sldId="3411"/>
        </pc:sldMkLst>
        <pc:spChg chg="mod">
          <ac:chgData name="paul meaney" userId="8f3b41ac-413d-46e0-bc97-8181c95bcdc2" providerId="ADAL" clId="{1EC04BE6-4D13-41AE-97C3-47DBB729E979}" dt="2025-06-24T13:25:15.617" v="13449" actId="20577"/>
          <ac:spMkLst>
            <pc:docMk/>
            <pc:sldMk cId="3697848466" sldId="3411"/>
            <ac:spMk id="2" creationId="{49563EBB-4F53-CF2A-E5DF-DEC7E3E45C5C}"/>
          </ac:spMkLst>
        </pc:spChg>
        <pc:spChg chg="add mod">
          <ac:chgData name="paul meaney" userId="8f3b41ac-413d-46e0-bc97-8181c95bcdc2" providerId="ADAL" clId="{1EC04BE6-4D13-41AE-97C3-47DBB729E979}" dt="2025-06-24T13:29:23.528" v="13560" actId="208"/>
          <ac:spMkLst>
            <pc:docMk/>
            <pc:sldMk cId="3697848466" sldId="3411"/>
            <ac:spMk id="7" creationId="{4103D11C-E669-EB79-E387-B24AE9DCF6BF}"/>
          </ac:spMkLst>
        </pc:spChg>
        <pc:spChg chg="mod">
          <ac:chgData name="paul meaney" userId="8f3b41ac-413d-46e0-bc97-8181c95bcdc2" providerId="ADAL" clId="{1EC04BE6-4D13-41AE-97C3-47DBB729E979}" dt="2025-06-24T13:25:53.273" v="13475" actId="164"/>
          <ac:spMkLst>
            <pc:docMk/>
            <pc:sldMk cId="3697848466" sldId="3411"/>
            <ac:spMk id="9" creationId="{038DB55C-BF2D-C327-D30E-0B182D04AB6F}"/>
          </ac:spMkLst>
        </pc:spChg>
        <pc:spChg chg="mod">
          <ac:chgData name="paul meaney" userId="8f3b41ac-413d-46e0-bc97-8181c95bcdc2" providerId="ADAL" clId="{1EC04BE6-4D13-41AE-97C3-47DBB729E979}" dt="2025-06-24T13:31:34.682" v="13659" actId="20577"/>
          <ac:spMkLst>
            <pc:docMk/>
            <pc:sldMk cId="3697848466" sldId="3411"/>
            <ac:spMk id="13" creationId="{2D7BA77F-B658-5424-85F3-6C34194E4986}"/>
          </ac:spMkLst>
        </pc:spChg>
        <pc:spChg chg="mod topLvl">
          <ac:chgData name="paul meaney" userId="8f3b41ac-413d-46e0-bc97-8181c95bcdc2" providerId="ADAL" clId="{1EC04BE6-4D13-41AE-97C3-47DBB729E979}" dt="2025-06-24T13:28:09.645" v="13535" actId="14100"/>
          <ac:spMkLst>
            <pc:docMk/>
            <pc:sldMk cId="3697848466" sldId="3411"/>
            <ac:spMk id="17" creationId="{A3A42AA6-6A00-95E7-633B-B075C2EC01E0}"/>
          </ac:spMkLst>
        </pc:spChg>
        <pc:spChg chg="mod topLvl">
          <ac:chgData name="paul meaney" userId="8f3b41ac-413d-46e0-bc97-8181c95bcdc2" providerId="ADAL" clId="{1EC04BE6-4D13-41AE-97C3-47DBB729E979}" dt="2025-06-24T13:32:09.609" v="13664" actId="20577"/>
          <ac:spMkLst>
            <pc:docMk/>
            <pc:sldMk cId="3697848466" sldId="3411"/>
            <ac:spMk id="18" creationId="{DB2E3948-830E-A8EF-0214-4E07B7568459}"/>
          </ac:spMkLst>
        </pc:spChg>
        <pc:spChg chg="add mod">
          <ac:chgData name="paul meaney" userId="8f3b41ac-413d-46e0-bc97-8181c95bcdc2" providerId="ADAL" clId="{1EC04BE6-4D13-41AE-97C3-47DBB729E979}" dt="2025-06-24T13:30:41.561" v="13575" actId="208"/>
          <ac:spMkLst>
            <pc:docMk/>
            <pc:sldMk cId="3697848466" sldId="3411"/>
            <ac:spMk id="21" creationId="{AF2CEF21-C3CA-8C77-4669-11CE2970CE07}"/>
          </ac:spMkLst>
        </pc:spChg>
        <pc:spChg chg="mod">
          <ac:chgData name="paul meaney" userId="8f3b41ac-413d-46e0-bc97-8181c95bcdc2" providerId="ADAL" clId="{1EC04BE6-4D13-41AE-97C3-47DBB729E979}" dt="2025-06-24T13:28:17.598" v="13540" actId="20577"/>
          <ac:spMkLst>
            <pc:docMk/>
            <pc:sldMk cId="3697848466" sldId="3411"/>
            <ac:spMk id="25" creationId="{69776161-B55D-75F6-3A0D-AA6B26FD57F1}"/>
          </ac:spMkLst>
        </pc:spChg>
        <pc:spChg chg="add mod">
          <ac:chgData name="paul meaney" userId="8f3b41ac-413d-46e0-bc97-8181c95bcdc2" providerId="ADAL" clId="{1EC04BE6-4D13-41AE-97C3-47DBB729E979}" dt="2025-06-24T13:28:37.167" v="13542" actId="1076"/>
          <ac:spMkLst>
            <pc:docMk/>
            <pc:sldMk cId="3697848466" sldId="3411"/>
            <ac:spMk id="26" creationId="{05F59D00-CD97-6669-20ED-F8512761CBC3}"/>
          </ac:spMkLst>
        </pc:spChg>
        <pc:spChg chg="add mod">
          <ac:chgData name="paul meaney" userId="8f3b41ac-413d-46e0-bc97-8181c95bcdc2" providerId="ADAL" clId="{1EC04BE6-4D13-41AE-97C3-47DBB729E979}" dt="2025-06-24T13:31:58.499" v="13662" actId="20577"/>
          <ac:spMkLst>
            <pc:docMk/>
            <pc:sldMk cId="3697848466" sldId="3411"/>
            <ac:spMk id="27" creationId="{62282298-7CFD-6403-4C85-F2BF5FBFA259}"/>
          </ac:spMkLst>
        </pc:spChg>
        <pc:spChg chg="mod topLvl">
          <ac:chgData name="paul meaney" userId="8f3b41ac-413d-46e0-bc97-8181c95bcdc2" providerId="ADAL" clId="{1EC04BE6-4D13-41AE-97C3-47DBB729E979}" dt="2025-06-24T13:30:59.510" v="13578" actId="208"/>
          <ac:spMkLst>
            <pc:docMk/>
            <pc:sldMk cId="3697848466" sldId="3411"/>
            <ac:spMk id="30" creationId="{2AC7E5E6-705F-7B1C-B6C6-50C4D6E8DEA6}"/>
          </ac:spMkLst>
        </pc:spChg>
        <pc:spChg chg="mod">
          <ac:chgData name="paul meaney" userId="8f3b41ac-413d-46e0-bc97-8181c95bcdc2" providerId="ADAL" clId="{1EC04BE6-4D13-41AE-97C3-47DBB729E979}" dt="2025-06-24T13:28:30.019" v="13541"/>
          <ac:spMkLst>
            <pc:docMk/>
            <pc:sldMk cId="3697848466" sldId="3411"/>
            <ac:spMk id="33" creationId="{985B249A-B469-B88D-7236-13FD7F4B2A54}"/>
          </ac:spMkLst>
        </pc:spChg>
        <pc:grpChg chg="mod">
          <ac:chgData name="paul meaney" userId="8f3b41ac-413d-46e0-bc97-8181c95bcdc2" providerId="ADAL" clId="{1EC04BE6-4D13-41AE-97C3-47DBB729E979}" dt="2025-06-24T13:31:06.460" v="13580" actId="1076"/>
          <ac:grpSpMkLst>
            <pc:docMk/>
            <pc:sldMk cId="3697848466" sldId="3411"/>
            <ac:grpSpMk id="10" creationId="{5BE0F014-082C-CE94-E952-DFA35F2C8037}"/>
          </ac:grpSpMkLst>
        </pc:grpChg>
        <pc:grpChg chg="add mod">
          <ac:chgData name="paul meaney" userId="8f3b41ac-413d-46e0-bc97-8181c95bcdc2" providerId="ADAL" clId="{1EC04BE6-4D13-41AE-97C3-47DBB729E979}" dt="2025-06-24T13:25:53.273" v="13475" actId="164"/>
          <ac:grpSpMkLst>
            <pc:docMk/>
            <pc:sldMk cId="3697848466" sldId="3411"/>
            <ac:grpSpMk id="15" creationId="{983DC565-4B6B-AC98-4D55-9F22AF6494B7}"/>
          </ac:grpSpMkLst>
        </pc:grpChg>
        <pc:grpChg chg="add mod">
          <ac:chgData name="paul meaney" userId="8f3b41ac-413d-46e0-bc97-8181c95bcdc2" providerId="ADAL" clId="{1EC04BE6-4D13-41AE-97C3-47DBB729E979}" dt="2025-06-24T13:30:23.832" v="13571" actId="1076"/>
          <ac:grpSpMkLst>
            <pc:docMk/>
            <pc:sldMk cId="3697848466" sldId="3411"/>
            <ac:grpSpMk id="22" creationId="{BFF40EEE-6D3D-2C82-1645-B0AA404FAA4A}"/>
          </ac:grpSpMkLst>
        </pc:grpChg>
        <pc:grpChg chg="add mod">
          <ac:chgData name="paul meaney" userId="8f3b41ac-413d-46e0-bc97-8181c95bcdc2" providerId="ADAL" clId="{1EC04BE6-4D13-41AE-97C3-47DBB729E979}" dt="2025-06-24T13:28:11.953" v="13536" actId="1076"/>
          <ac:grpSpMkLst>
            <pc:docMk/>
            <pc:sldMk cId="3697848466" sldId="3411"/>
            <ac:grpSpMk id="23" creationId="{45028DA1-5AAA-CD27-4690-C11A6D910CC2}"/>
          </ac:grpSpMkLst>
        </pc:grpChg>
        <pc:grpChg chg="add mod">
          <ac:chgData name="paul meaney" userId="8f3b41ac-413d-46e0-bc97-8181c95bcdc2" providerId="ADAL" clId="{1EC04BE6-4D13-41AE-97C3-47DBB729E979}" dt="2025-06-24T13:28:37.167" v="13542" actId="1076"/>
          <ac:grpSpMkLst>
            <pc:docMk/>
            <pc:sldMk cId="3697848466" sldId="3411"/>
            <ac:grpSpMk id="31" creationId="{020ADA87-F319-E5A7-0851-FE82C86E65B5}"/>
          </ac:grpSpMkLst>
        </pc:grpChg>
        <pc:picChg chg="add mod">
          <ac:chgData name="paul meaney" userId="8f3b41ac-413d-46e0-bc97-8181c95bcdc2" providerId="ADAL" clId="{1EC04BE6-4D13-41AE-97C3-47DBB729E979}" dt="2025-06-24T13:30:41.561" v="13575" actId="208"/>
          <ac:picMkLst>
            <pc:docMk/>
            <pc:sldMk cId="3697848466" sldId="3411"/>
            <ac:picMk id="20" creationId="{E9CFBA33-C233-CB99-247B-8D83FDE9047A}"/>
          </ac:picMkLst>
        </pc:picChg>
        <pc:picChg chg="mod">
          <ac:chgData name="paul meaney" userId="8f3b41ac-413d-46e0-bc97-8181c95bcdc2" providerId="ADAL" clId="{1EC04BE6-4D13-41AE-97C3-47DBB729E979}" dt="2025-06-24T13:27:53.671" v="13530"/>
          <ac:picMkLst>
            <pc:docMk/>
            <pc:sldMk cId="3697848466" sldId="3411"/>
            <ac:picMk id="24" creationId="{C6BCF78C-5EA8-E7D5-9818-FBCA38B24E50}"/>
          </ac:picMkLst>
        </pc:picChg>
        <pc:picChg chg="mod">
          <ac:chgData name="paul meaney" userId="8f3b41ac-413d-46e0-bc97-8181c95bcdc2" providerId="ADAL" clId="{1EC04BE6-4D13-41AE-97C3-47DBB729E979}" dt="2025-06-24T13:28:30.019" v="13541"/>
          <ac:picMkLst>
            <pc:docMk/>
            <pc:sldMk cId="3697848466" sldId="3411"/>
            <ac:picMk id="32" creationId="{1FCDFED9-CFB7-6300-F7C9-60878DA4BC3D}"/>
          </ac:picMkLst>
        </pc:picChg>
        <pc:picChg chg="add mod">
          <ac:chgData name="paul meaney" userId="8f3b41ac-413d-46e0-bc97-8181c95bcdc2" providerId="ADAL" clId="{1EC04BE6-4D13-41AE-97C3-47DBB729E979}" dt="2025-06-24T13:30:59.510" v="13578" actId="208"/>
          <ac:picMkLst>
            <pc:docMk/>
            <pc:sldMk cId="3697848466" sldId="3411"/>
            <ac:picMk id="35" creationId="{519DF37C-7C56-FF22-3885-773257A7D63C}"/>
          </ac:picMkLst>
        </pc:picChg>
      </pc:sldChg>
      <pc:sldChg chg="modSp add mod">
        <pc:chgData name="paul meaney" userId="8f3b41ac-413d-46e0-bc97-8181c95bcdc2" providerId="ADAL" clId="{1EC04BE6-4D13-41AE-97C3-47DBB729E979}" dt="2025-06-24T15:40:32.923" v="19005" actId="114"/>
        <pc:sldMkLst>
          <pc:docMk/>
          <pc:sldMk cId="3360698497" sldId="3412"/>
        </pc:sldMkLst>
        <pc:spChg chg="mod">
          <ac:chgData name="paul meaney" userId="8f3b41ac-413d-46e0-bc97-8181c95bcdc2" providerId="ADAL" clId="{1EC04BE6-4D13-41AE-97C3-47DBB729E979}" dt="2025-06-24T13:51:53.785" v="14978" actId="20577"/>
          <ac:spMkLst>
            <pc:docMk/>
            <pc:sldMk cId="3360698497" sldId="3412"/>
            <ac:spMk id="2" creationId="{4E85FB5E-565C-8A93-5162-A5002BF8FC98}"/>
          </ac:spMkLst>
        </pc:spChg>
        <pc:graphicFrameChg chg="mod">
          <ac:chgData name="paul meaney" userId="8f3b41ac-413d-46e0-bc97-8181c95bcdc2" providerId="ADAL" clId="{1EC04BE6-4D13-41AE-97C3-47DBB729E979}" dt="2025-06-24T15:40:32.923" v="19005" actId="114"/>
          <ac:graphicFrameMkLst>
            <pc:docMk/>
            <pc:sldMk cId="3360698497" sldId="3412"/>
            <ac:graphicFrameMk id="6" creationId="{3009BEE9-A6A6-88DE-F9B7-BAF42EA1BB5E}"/>
          </ac:graphicFrameMkLst>
        </pc:graphicFrameChg>
      </pc:sldChg>
      <pc:sldChg chg="modSp add mod">
        <pc:chgData name="paul meaney" userId="8f3b41ac-413d-46e0-bc97-8181c95bcdc2" providerId="ADAL" clId="{1EC04BE6-4D13-41AE-97C3-47DBB729E979}" dt="2025-06-24T14:24:29.817" v="16296" actId="20577"/>
        <pc:sldMkLst>
          <pc:docMk/>
          <pc:sldMk cId="607628256" sldId="3413"/>
        </pc:sldMkLst>
        <pc:spChg chg="mod">
          <ac:chgData name="paul meaney" userId="8f3b41ac-413d-46e0-bc97-8181c95bcdc2" providerId="ADAL" clId="{1EC04BE6-4D13-41AE-97C3-47DBB729E979}" dt="2025-06-24T14:05:58.014" v="15579" actId="20577"/>
          <ac:spMkLst>
            <pc:docMk/>
            <pc:sldMk cId="607628256" sldId="3413"/>
            <ac:spMk id="2" creationId="{68CD2A25-425D-CEC1-52B0-7124528D8036}"/>
          </ac:spMkLst>
        </pc:spChg>
        <pc:graphicFrameChg chg="mod modGraphic">
          <ac:chgData name="paul meaney" userId="8f3b41ac-413d-46e0-bc97-8181c95bcdc2" providerId="ADAL" clId="{1EC04BE6-4D13-41AE-97C3-47DBB729E979}" dt="2025-06-24T14:24:29.817" v="16296" actId="20577"/>
          <ac:graphicFrameMkLst>
            <pc:docMk/>
            <pc:sldMk cId="607628256" sldId="3413"/>
            <ac:graphicFrameMk id="5" creationId="{DA0136CD-F9B7-1B96-8479-56BC75E390D0}"/>
          </ac:graphicFrameMkLst>
        </pc:graphicFrameChg>
      </pc:sldChg>
      <pc:sldChg chg="add del">
        <pc:chgData name="paul meaney" userId="8f3b41ac-413d-46e0-bc97-8181c95bcdc2" providerId="ADAL" clId="{1EC04BE6-4D13-41AE-97C3-47DBB729E979}" dt="2025-06-24T13:54:36.162" v="15391" actId="47"/>
        <pc:sldMkLst>
          <pc:docMk/>
          <pc:sldMk cId="1519358319" sldId="3414"/>
        </pc:sldMkLst>
      </pc:sldChg>
      <pc:sldChg chg="add del">
        <pc:chgData name="paul meaney" userId="8f3b41ac-413d-46e0-bc97-8181c95bcdc2" providerId="ADAL" clId="{1EC04BE6-4D13-41AE-97C3-47DBB729E979}" dt="2025-06-24T13:54:34.736" v="15390" actId="47"/>
        <pc:sldMkLst>
          <pc:docMk/>
          <pc:sldMk cId="2885313200" sldId="3415"/>
        </pc:sldMkLst>
      </pc:sldChg>
      <pc:sldChg chg="addSp delSp modSp new mod setBg">
        <pc:chgData name="paul meaney" userId="8f3b41ac-413d-46e0-bc97-8181c95bcdc2" providerId="ADAL" clId="{1EC04BE6-4D13-41AE-97C3-47DBB729E979}" dt="2025-06-24T15:39:39.140" v="18996" actId="114"/>
        <pc:sldMkLst>
          <pc:docMk/>
          <pc:sldMk cId="3295632227" sldId="3416"/>
        </pc:sldMkLst>
        <pc:spChg chg="mod">
          <ac:chgData name="paul meaney" userId="8f3b41ac-413d-46e0-bc97-8181c95bcdc2" providerId="ADAL" clId="{1EC04BE6-4D13-41AE-97C3-47DBB729E979}" dt="2025-06-24T14:36:01.663" v="16806" actId="20577"/>
          <ac:spMkLst>
            <pc:docMk/>
            <pc:sldMk cId="3295632227" sldId="3416"/>
            <ac:spMk id="2" creationId="{480AD05E-C601-8871-CB08-C6BE8BA64054}"/>
          </ac:spMkLst>
        </pc:spChg>
        <pc:spChg chg="mod">
          <ac:chgData name="paul meaney" userId="8f3b41ac-413d-46e0-bc97-8181c95bcdc2" providerId="ADAL" clId="{1EC04BE6-4D13-41AE-97C3-47DBB729E979}" dt="2025-06-24T14:35:58.966" v="16805" actId="26606"/>
          <ac:spMkLst>
            <pc:docMk/>
            <pc:sldMk cId="3295632227" sldId="3416"/>
            <ac:spMk id="4" creationId="{832B4D4D-5D58-6D45-1D2F-F493318768A7}"/>
          </ac:spMkLst>
        </pc:spChg>
        <pc:graphicFrameChg chg="add mod modGraphic">
          <ac:chgData name="paul meaney" userId="8f3b41ac-413d-46e0-bc97-8181c95bcdc2" providerId="ADAL" clId="{1EC04BE6-4D13-41AE-97C3-47DBB729E979}" dt="2025-06-24T15:39:39.140" v="18996" actId="114"/>
          <ac:graphicFrameMkLst>
            <pc:docMk/>
            <pc:sldMk cId="3295632227" sldId="3416"/>
            <ac:graphicFrameMk id="6" creationId="{7C751956-F80A-4832-EBD1-E576A9D4DF69}"/>
          </ac:graphicFrameMkLst>
        </pc:graphicFrameChg>
      </pc:sldChg>
      <pc:sldChg chg="addSp delSp modSp new mod setBg">
        <pc:chgData name="paul meaney" userId="8f3b41ac-413d-46e0-bc97-8181c95bcdc2" providerId="ADAL" clId="{1EC04BE6-4D13-41AE-97C3-47DBB729E979}" dt="2025-06-26T11:21:52.443" v="44769" actId="20577"/>
        <pc:sldMkLst>
          <pc:docMk/>
          <pc:sldMk cId="3815727982" sldId="3417"/>
        </pc:sldMkLst>
        <pc:spChg chg="mod">
          <ac:chgData name="paul meaney" userId="8f3b41ac-413d-46e0-bc97-8181c95bcdc2" providerId="ADAL" clId="{1EC04BE6-4D13-41AE-97C3-47DBB729E979}" dt="2025-06-24T14:36:33.901" v="16810" actId="26606"/>
          <ac:spMkLst>
            <pc:docMk/>
            <pc:sldMk cId="3815727982" sldId="3417"/>
            <ac:spMk id="2" creationId="{8C4B72EE-4B0C-74CE-31EB-70A5BB4A816E}"/>
          </ac:spMkLst>
        </pc:spChg>
        <pc:spChg chg="mod">
          <ac:chgData name="paul meaney" userId="8f3b41ac-413d-46e0-bc97-8181c95bcdc2" providerId="ADAL" clId="{1EC04BE6-4D13-41AE-97C3-47DBB729E979}" dt="2025-06-24T14:36:33.901" v="16810" actId="26606"/>
          <ac:spMkLst>
            <pc:docMk/>
            <pc:sldMk cId="3815727982" sldId="3417"/>
            <ac:spMk id="4" creationId="{D5394D9E-128F-14C1-CD70-C883A114CF37}"/>
          </ac:spMkLst>
        </pc:spChg>
        <pc:graphicFrameChg chg="add mod modGraphic">
          <ac:chgData name="paul meaney" userId="8f3b41ac-413d-46e0-bc97-8181c95bcdc2" providerId="ADAL" clId="{1EC04BE6-4D13-41AE-97C3-47DBB729E979}" dt="2025-06-26T11:21:52.443" v="44769" actId="20577"/>
          <ac:graphicFrameMkLst>
            <pc:docMk/>
            <pc:sldMk cId="3815727982" sldId="3417"/>
            <ac:graphicFrameMk id="6" creationId="{C6404CAB-FE6A-8CA5-2524-6121B384FBD0}"/>
          </ac:graphicFrameMkLst>
        </pc:graphicFrameChg>
      </pc:sldChg>
      <pc:sldChg chg="modSp add mod">
        <pc:chgData name="paul meaney" userId="8f3b41ac-413d-46e0-bc97-8181c95bcdc2" providerId="ADAL" clId="{1EC04BE6-4D13-41AE-97C3-47DBB729E979}" dt="2025-06-24T14:24:35.566" v="16298" actId="20577"/>
        <pc:sldMkLst>
          <pc:docMk/>
          <pc:sldMk cId="4227516472" sldId="3418"/>
        </pc:sldMkLst>
        <pc:spChg chg="mod">
          <ac:chgData name="paul meaney" userId="8f3b41ac-413d-46e0-bc97-8181c95bcdc2" providerId="ADAL" clId="{1EC04BE6-4D13-41AE-97C3-47DBB729E979}" dt="2025-06-24T14:06:06.961" v="15593" actId="20577"/>
          <ac:spMkLst>
            <pc:docMk/>
            <pc:sldMk cId="4227516472" sldId="3418"/>
            <ac:spMk id="2" creationId="{B02AEB30-2997-8449-DC5E-6B69C69217AD}"/>
          </ac:spMkLst>
        </pc:spChg>
        <pc:graphicFrameChg chg="mod modGraphic">
          <ac:chgData name="paul meaney" userId="8f3b41ac-413d-46e0-bc97-8181c95bcdc2" providerId="ADAL" clId="{1EC04BE6-4D13-41AE-97C3-47DBB729E979}" dt="2025-06-24T14:24:35.566" v="16298" actId="20577"/>
          <ac:graphicFrameMkLst>
            <pc:docMk/>
            <pc:sldMk cId="4227516472" sldId="3418"/>
            <ac:graphicFrameMk id="5" creationId="{E8B7E910-2D02-D4B7-490F-64BA4D10D482}"/>
          </ac:graphicFrameMkLst>
        </pc:graphicFrameChg>
      </pc:sldChg>
      <pc:sldChg chg="modSp add mod">
        <pc:chgData name="paul meaney" userId="8f3b41ac-413d-46e0-bc97-8181c95bcdc2" providerId="ADAL" clId="{1EC04BE6-4D13-41AE-97C3-47DBB729E979}" dt="2025-06-24T14:24:39.435" v="16300" actId="20577"/>
        <pc:sldMkLst>
          <pc:docMk/>
          <pc:sldMk cId="3034486416" sldId="3419"/>
        </pc:sldMkLst>
        <pc:spChg chg="mod">
          <ac:chgData name="paul meaney" userId="8f3b41ac-413d-46e0-bc97-8181c95bcdc2" providerId="ADAL" clId="{1EC04BE6-4D13-41AE-97C3-47DBB729E979}" dt="2025-06-24T14:06:14.590" v="15601" actId="20577"/>
          <ac:spMkLst>
            <pc:docMk/>
            <pc:sldMk cId="3034486416" sldId="3419"/>
            <ac:spMk id="2" creationId="{1156A2E0-9E66-D5AB-BB60-7230B7ADF6D5}"/>
          </ac:spMkLst>
        </pc:spChg>
        <pc:graphicFrameChg chg="mod modGraphic">
          <ac:chgData name="paul meaney" userId="8f3b41ac-413d-46e0-bc97-8181c95bcdc2" providerId="ADAL" clId="{1EC04BE6-4D13-41AE-97C3-47DBB729E979}" dt="2025-06-24T14:24:39.435" v="16300" actId="20577"/>
          <ac:graphicFrameMkLst>
            <pc:docMk/>
            <pc:sldMk cId="3034486416" sldId="3419"/>
            <ac:graphicFrameMk id="5" creationId="{9ABD8DE1-475D-8DB4-CBDF-FD9234B923B8}"/>
          </ac:graphicFrameMkLst>
        </pc:graphicFrameChg>
      </pc:sldChg>
      <pc:sldChg chg="modSp add mod">
        <pc:chgData name="paul meaney" userId="8f3b41ac-413d-46e0-bc97-8181c95bcdc2" providerId="ADAL" clId="{1EC04BE6-4D13-41AE-97C3-47DBB729E979}" dt="2025-06-24T14:31:51.426" v="16337" actId="20577"/>
        <pc:sldMkLst>
          <pc:docMk/>
          <pc:sldMk cId="146587312" sldId="3420"/>
        </pc:sldMkLst>
        <pc:spChg chg="mod">
          <ac:chgData name="paul meaney" userId="8f3b41ac-413d-46e0-bc97-8181c95bcdc2" providerId="ADAL" clId="{1EC04BE6-4D13-41AE-97C3-47DBB729E979}" dt="2025-06-24T14:31:51.426" v="16337" actId="20577"/>
          <ac:spMkLst>
            <pc:docMk/>
            <pc:sldMk cId="146587312" sldId="3420"/>
            <ac:spMk id="2" creationId="{D19CA449-505D-8434-67EA-525556D52D01}"/>
          </ac:spMkLst>
        </pc:spChg>
      </pc:sldChg>
      <pc:sldChg chg="addSp delSp modSp new mod setBg">
        <pc:chgData name="paul meaney" userId="8f3b41ac-413d-46e0-bc97-8181c95bcdc2" providerId="ADAL" clId="{1EC04BE6-4D13-41AE-97C3-47DBB729E979}" dt="2025-06-26T11:12:09.823" v="44715" actId="114"/>
        <pc:sldMkLst>
          <pc:docMk/>
          <pc:sldMk cId="2793585502" sldId="3421"/>
        </pc:sldMkLst>
        <pc:spChg chg="mod">
          <ac:chgData name="paul meaney" userId="8f3b41ac-413d-46e0-bc97-8181c95bcdc2" providerId="ADAL" clId="{1EC04BE6-4D13-41AE-97C3-47DBB729E979}" dt="2025-06-24T14:43:45.832" v="17136" actId="26606"/>
          <ac:spMkLst>
            <pc:docMk/>
            <pc:sldMk cId="2793585502" sldId="3421"/>
            <ac:spMk id="2" creationId="{5A7FA9F2-1A18-E5E7-0328-E5D1D1474208}"/>
          </ac:spMkLst>
        </pc:spChg>
        <pc:spChg chg="mod">
          <ac:chgData name="paul meaney" userId="8f3b41ac-413d-46e0-bc97-8181c95bcdc2" providerId="ADAL" clId="{1EC04BE6-4D13-41AE-97C3-47DBB729E979}" dt="2025-06-24T14:43:45.832" v="17136" actId="26606"/>
          <ac:spMkLst>
            <pc:docMk/>
            <pc:sldMk cId="2793585502" sldId="3421"/>
            <ac:spMk id="4" creationId="{D7B500DA-3D20-6E68-19DF-9391F360815C}"/>
          </ac:spMkLst>
        </pc:spChg>
        <pc:graphicFrameChg chg="add mod modGraphic">
          <ac:chgData name="paul meaney" userId="8f3b41ac-413d-46e0-bc97-8181c95bcdc2" providerId="ADAL" clId="{1EC04BE6-4D13-41AE-97C3-47DBB729E979}" dt="2025-06-26T11:12:09.823" v="44715" actId="114"/>
          <ac:graphicFrameMkLst>
            <pc:docMk/>
            <pc:sldMk cId="2793585502" sldId="3421"/>
            <ac:graphicFrameMk id="6" creationId="{BEBC5AC9-8113-6326-12DD-E708E297213E}"/>
          </ac:graphicFrameMkLst>
        </pc:graphicFrameChg>
      </pc:sldChg>
      <pc:sldChg chg="addSp delSp modSp new mod setBg">
        <pc:chgData name="paul meaney" userId="8f3b41ac-413d-46e0-bc97-8181c95bcdc2" providerId="ADAL" clId="{1EC04BE6-4D13-41AE-97C3-47DBB729E979}" dt="2025-06-24T15:39:17.220" v="18990" actId="20577"/>
        <pc:sldMkLst>
          <pc:docMk/>
          <pc:sldMk cId="4185991353" sldId="3422"/>
        </pc:sldMkLst>
        <pc:spChg chg="mod">
          <ac:chgData name="paul meaney" userId="8f3b41ac-413d-46e0-bc97-8181c95bcdc2" providerId="ADAL" clId="{1EC04BE6-4D13-41AE-97C3-47DBB729E979}" dt="2025-06-24T14:38:55.952" v="17106" actId="26606"/>
          <ac:spMkLst>
            <pc:docMk/>
            <pc:sldMk cId="4185991353" sldId="3422"/>
            <ac:spMk id="2" creationId="{0CFE7E79-6D67-8FBE-4230-06E1DAB7DD31}"/>
          </ac:spMkLst>
        </pc:spChg>
        <pc:spChg chg="mod">
          <ac:chgData name="paul meaney" userId="8f3b41ac-413d-46e0-bc97-8181c95bcdc2" providerId="ADAL" clId="{1EC04BE6-4D13-41AE-97C3-47DBB729E979}" dt="2025-06-24T14:38:55.952" v="17106" actId="26606"/>
          <ac:spMkLst>
            <pc:docMk/>
            <pc:sldMk cId="4185991353" sldId="3422"/>
            <ac:spMk id="4" creationId="{5C96322E-64EE-19CF-AB38-241FFDEC6D7D}"/>
          </ac:spMkLst>
        </pc:spChg>
        <pc:graphicFrameChg chg="add mod modGraphic">
          <ac:chgData name="paul meaney" userId="8f3b41ac-413d-46e0-bc97-8181c95bcdc2" providerId="ADAL" clId="{1EC04BE6-4D13-41AE-97C3-47DBB729E979}" dt="2025-06-24T15:39:17.220" v="18990" actId="20577"/>
          <ac:graphicFrameMkLst>
            <pc:docMk/>
            <pc:sldMk cId="4185991353" sldId="3422"/>
            <ac:graphicFrameMk id="6" creationId="{6FC68A4A-E405-5C10-8B55-669C7A57F01B}"/>
          </ac:graphicFrameMkLst>
        </pc:graphicFrameChg>
      </pc:sldChg>
      <pc:sldChg chg="addSp delSp modSp new mod setBg">
        <pc:chgData name="paul meaney" userId="8f3b41ac-413d-46e0-bc97-8181c95bcdc2" providerId="ADAL" clId="{1EC04BE6-4D13-41AE-97C3-47DBB729E979}" dt="2025-06-24T15:41:03.964" v="19016" actId="20577"/>
        <pc:sldMkLst>
          <pc:docMk/>
          <pc:sldMk cId="1326001558" sldId="3423"/>
        </pc:sldMkLst>
        <pc:spChg chg="mod">
          <ac:chgData name="paul meaney" userId="8f3b41ac-413d-46e0-bc97-8181c95bcdc2" providerId="ADAL" clId="{1EC04BE6-4D13-41AE-97C3-47DBB729E979}" dt="2025-06-24T14:55:01.377" v="18159" actId="26606"/>
          <ac:spMkLst>
            <pc:docMk/>
            <pc:sldMk cId="1326001558" sldId="3423"/>
            <ac:spMk id="2" creationId="{D5FE2702-0CE1-D4E0-A60E-C90A19005A8D}"/>
          </ac:spMkLst>
        </pc:spChg>
        <pc:spChg chg="mod">
          <ac:chgData name="paul meaney" userId="8f3b41ac-413d-46e0-bc97-8181c95bcdc2" providerId="ADAL" clId="{1EC04BE6-4D13-41AE-97C3-47DBB729E979}" dt="2025-06-24T14:55:01.377" v="18159" actId="26606"/>
          <ac:spMkLst>
            <pc:docMk/>
            <pc:sldMk cId="1326001558" sldId="3423"/>
            <ac:spMk id="4" creationId="{4B6E8B5B-6419-96DB-BC15-8C75803B0B99}"/>
          </ac:spMkLst>
        </pc:spChg>
        <pc:graphicFrameChg chg="add mod modGraphic">
          <ac:chgData name="paul meaney" userId="8f3b41ac-413d-46e0-bc97-8181c95bcdc2" providerId="ADAL" clId="{1EC04BE6-4D13-41AE-97C3-47DBB729E979}" dt="2025-06-24T15:41:03.964" v="19016" actId="20577"/>
          <ac:graphicFrameMkLst>
            <pc:docMk/>
            <pc:sldMk cId="1326001558" sldId="3423"/>
            <ac:graphicFrameMk id="6" creationId="{C50AE15E-6FDA-A4FE-6584-CED869E25B08}"/>
          </ac:graphicFrameMkLst>
        </pc:graphicFrameChg>
      </pc:sldChg>
      <pc:sldChg chg="modSp new del mod">
        <pc:chgData name="paul meaney" userId="8f3b41ac-413d-46e0-bc97-8181c95bcdc2" providerId="ADAL" clId="{1EC04BE6-4D13-41AE-97C3-47DBB729E979}" dt="2025-06-24T14:39:04.686" v="17116" actId="47"/>
        <pc:sldMkLst>
          <pc:docMk/>
          <pc:sldMk cId="4281762016" sldId="3423"/>
        </pc:sldMkLst>
      </pc:sldChg>
      <pc:sldChg chg="addSp delSp modSp new mod">
        <pc:chgData name="paul meaney" userId="8f3b41ac-413d-46e0-bc97-8181c95bcdc2" providerId="ADAL" clId="{1EC04BE6-4D13-41AE-97C3-47DBB729E979}" dt="2025-06-24T15:26:55.032" v="18579" actId="14100"/>
        <pc:sldMkLst>
          <pc:docMk/>
          <pc:sldMk cId="1129287118" sldId="3424"/>
        </pc:sldMkLst>
        <pc:spChg chg="mod">
          <ac:chgData name="paul meaney" userId="8f3b41ac-413d-46e0-bc97-8181c95bcdc2" providerId="ADAL" clId="{1EC04BE6-4D13-41AE-97C3-47DBB729E979}" dt="2025-06-24T14:55:57.490" v="18183" actId="20577"/>
          <ac:spMkLst>
            <pc:docMk/>
            <pc:sldMk cId="1129287118" sldId="3424"/>
            <ac:spMk id="2" creationId="{D3B0A151-31B4-9E9E-C05A-57A7D538CB2B}"/>
          </ac:spMkLst>
        </pc:spChg>
        <pc:spChg chg="mod">
          <ac:chgData name="paul meaney" userId="8f3b41ac-413d-46e0-bc97-8181c95bcdc2" providerId="ADAL" clId="{1EC04BE6-4D13-41AE-97C3-47DBB729E979}" dt="2025-06-24T14:57:16.859" v="18193"/>
          <ac:spMkLst>
            <pc:docMk/>
            <pc:sldMk cId="1129287118" sldId="3424"/>
            <ac:spMk id="9" creationId="{B1724971-26CF-37BE-9148-872A325A7EF2}"/>
          </ac:spMkLst>
        </pc:spChg>
        <pc:spChg chg="add mod">
          <ac:chgData name="paul meaney" userId="8f3b41ac-413d-46e0-bc97-8181c95bcdc2" providerId="ADAL" clId="{1EC04BE6-4D13-41AE-97C3-47DBB729E979}" dt="2025-06-24T14:57:49.047" v="18234" actId="14100"/>
          <ac:spMkLst>
            <pc:docMk/>
            <pc:sldMk cId="1129287118" sldId="3424"/>
            <ac:spMk id="10" creationId="{C38F8145-D79B-853A-85D5-7E5CB6A75028}"/>
          </ac:spMkLst>
        </pc:spChg>
        <pc:spChg chg="add mod">
          <ac:chgData name="paul meaney" userId="8f3b41ac-413d-46e0-bc97-8181c95bcdc2" providerId="ADAL" clId="{1EC04BE6-4D13-41AE-97C3-47DBB729E979}" dt="2025-06-24T15:22:34.763" v="18346" actId="14100"/>
          <ac:spMkLst>
            <pc:docMk/>
            <pc:sldMk cId="1129287118" sldId="3424"/>
            <ac:spMk id="11" creationId="{42CC8750-190C-507E-73E5-757E971628E8}"/>
          </ac:spMkLst>
        </pc:spChg>
        <pc:spChg chg="mod">
          <ac:chgData name="paul meaney" userId="8f3b41ac-413d-46e0-bc97-8181c95bcdc2" providerId="ADAL" clId="{1EC04BE6-4D13-41AE-97C3-47DBB729E979}" dt="2025-06-24T15:26:42.959" v="18577" actId="255"/>
          <ac:spMkLst>
            <pc:docMk/>
            <pc:sldMk cId="1129287118" sldId="3424"/>
            <ac:spMk id="13" creationId="{EC231EAB-8B8A-8857-81F8-C349EBF99B3C}"/>
          </ac:spMkLst>
        </pc:spChg>
        <pc:spChg chg="mod">
          <ac:chgData name="paul meaney" userId="8f3b41ac-413d-46e0-bc97-8181c95bcdc2" providerId="ADAL" clId="{1EC04BE6-4D13-41AE-97C3-47DBB729E979}" dt="2025-06-24T15:26:55.032" v="18579" actId="14100"/>
          <ac:spMkLst>
            <pc:docMk/>
            <pc:sldMk cId="1129287118" sldId="3424"/>
            <ac:spMk id="14" creationId="{3B6A9D90-C1AE-DB6A-1059-2A02F3385EA5}"/>
          </ac:spMkLst>
        </pc:spChg>
        <pc:spChg chg="add mod">
          <ac:chgData name="paul meaney" userId="8f3b41ac-413d-46e0-bc97-8181c95bcdc2" providerId="ADAL" clId="{1EC04BE6-4D13-41AE-97C3-47DBB729E979}" dt="2025-06-24T15:22:30.793" v="18345" actId="1076"/>
          <ac:spMkLst>
            <pc:docMk/>
            <pc:sldMk cId="1129287118" sldId="3424"/>
            <ac:spMk id="15" creationId="{66A49019-7FAE-A823-9351-A49B996EDEB4}"/>
          </ac:spMkLst>
        </pc:spChg>
        <pc:spChg chg="mod">
          <ac:chgData name="paul meaney" userId="8f3b41ac-413d-46e0-bc97-8181c95bcdc2" providerId="ADAL" clId="{1EC04BE6-4D13-41AE-97C3-47DBB729E979}" dt="2025-06-24T15:26:42.959" v="18577" actId="255"/>
          <ac:spMkLst>
            <pc:docMk/>
            <pc:sldMk cId="1129287118" sldId="3424"/>
            <ac:spMk id="17" creationId="{E23F9798-8BF8-C497-990C-5865BFEE60E4}"/>
          </ac:spMkLst>
        </pc:spChg>
        <pc:spChg chg="mod">
          <ac:chgData name="paul meaney" userId="8f3b41ac-413d-46e0-bc97-8181c95bcdc2" providerId="ADAL" clId="{1EC04BE6-4D13-41AE-97C3-47DBB729E979}" dt="2025-06-24T15:26:42.959" v="18577" actId="255"/>
          <ac:spMkLst>
            <pc:docMk/>
            <pc:sldMk cId="1129287118" sldId="3424"/>
            <ac:spMk id="18" creationId="{B77D63E0-AC32-BBFE-DA3F-3638B1BED6D2}"/>
          </ac:spMkLst>
        </pc:spChg>
        <pc:spChg chg="add mod">
          <ac:chgData name="paul meaney" userId="8f3b41ac-413d-46e0-bc97-8181c95bcdc2" providerId="ADAL" clId="{1EC04BE6-4D13-41AE-97C3-47DBB729E979}" dt="2025-06-24T15:23:04.580" v="18353" actId="14100"/>
          <ac:spMkLst>
            <pc:docMk/>
            <pc:sldMk cId="1129287118" sldId="3424"/>
            <ac:spMk id="19" creationId="{D7A10F2F-C2EE-9A69-F739-EA3ADA94DF76}"/>
          </ac:spMkLst>
        </pc:spChg>
        <pc:spChg chg="mod">
          <ac:chgData name="paul meaney" userId="8f3b41ac-413d-46e0-bc97-8181c95bcdc2" providerId="ADAL" clId="{1EC04BE6-4D13-41AE-97C3-47DBB729E979}" dt="2025-06-24T15:26:42.959" v="18577" actId="255"/>
          <ac:spMkLst>
            <pc:docMk/>
            <pc:sldMk cId="1129287118" sldId="3424"/>
            <ac:spMk id="21" creationId="{CD049CDF-CA94-21BF-73A1-43CBCE5EE569}"/>
          </ac:spMkLst>
        </pc:spChg>
        <pc:spChg chg="mod">
          <ac:chgData name="paul meaney" userId="8f3b41ac-413d-46e0-bc97-8181c95bcdc2" providerId="ADAL" clId="{1EC04BE6-4D13-41AE-97C3-47DBB729E979}" dt="2025-06-24T15:26:49.263" v="18578" actId="14100"/>
          <ac:spMkLst>
            <pc:docMk/>
            <pc:sldMk cId="1129287118" sldId="3424"/>
            <ac:spMk id="22" creationId="{77DA1DB2-D8FD-5862-AA85-AC567181EFDD}"/>
          </ac:spMkLst>
        </pc:spChg>
        <pc:grpChg chg="add mod">
          <ac:chgData name="paul meaney" userId="8f3b41ac-413d-46e0-bc97-8181c95bcdc2" providerId="ADAL" clId="{1EC04BE6-4D13-41AE-97C3-47DBB729E979}" dt="2025-06-24T14:57:27.374" v="18196" actId="1076"/>
          <ac:grpSpMkLst>
            <pc:docMk/>
            <pc:sldMk cId="1129287118" sldId="3424"/>
            <ac:grpSpMk id="7" creationId="{302B2AE1-0C77-F80A-4C10-A2894B98654F}"/>
          </ac:grpSpMkLst>
        </pc:grpChg>
        <pc:grpChg chg="add mod">
          <ac:chgData name="paul meaney" userId="8f3b41ac-413d-46e0-bc97-8181c95bcdc2" providerId="ADAL" clId="{1EC04BE6-4D13-41AE-97C3-47DBB729E979}" dt="2025-06-24T15:25:58.474" v="18495" actId="14100"/>
          <ac:grpSpMkLst>
            <pc:docMk/>
            <pc:sldMk cId="1129287118" sldId="3424"/>
            <ac:grpSpMk id="12" creationId="{5A442B7D-D0C2-2F06-A323-7EA6B0060AE2}"/>
          </ac:grpSpMkLst>
        </pc:grpChg>
        <pc:grpChg chg="add mod">
          <ac:chgData name="paul meaney" userId="8f3b41ac-413d-46e0-bc97-8181c95bcdc2" providerId="ADAL" clId="{1EC04BE6-4D13-41AE-97C3-47DBB729E979}" dt="2025-06-24T15:26:12.430" v="18517" actId="1076"/>
          <ac:grpSpMkLst>
            <pc:docMk/>
            <pc:sldMk cId="1129287118" sldId="3424"/>
            <ac:grpSpMk id="16" creationId="{D8A3C2BF-B691-BF4E-F3A3-6B5879CFEFC5}"/>
          </ac:grpSpMkLst>
        </pc:grpChg>
        <pc:grpChg chg="add mod">
          <ac:chgData name="paul meaney" userId="8f3b41ac-413d-46e0-bc97-8181c95bcdc2" providerId="ADAL" clId="{1EC04BE6-4D13-41AE-97C3-47DBB729E979}" dt="2025-06-24T15:23:11.256" v="18355" actId="1076"/>
          <ac:grpSpMkLst>
            <pc:docMk/>
            <pc:sldMk cId="1129287118" sldId="3424"/>
            <ac:grpSpMk id="20" creationId="{55229275-F3A6-3F95-66B5-316262A2A3B6}"/>
          </ac:grpSpMkLst>
        </pc:grpChg>
        <pc:picChg chg="add mod ord">
          <ac:chgData name="paul meaney" userId="8f3b41ac-413d-46e0-bc97-8181c95bcdc2" providerId="ADAL" clId="{1EC04BE6-4D13-41AE-97C3-47DBB729E979}" dt="2025-06-24T14:57:20.987" v="18194" actId="1076"/>
          <ac:picMkLst>
            <pc:docMk/>
            <pc:sldMk cId="1129287118" sldId="3424"/>
            <ac:picMk id="6" creationId="{938D6CA0-F8D5-6F88-59AE-F991510F5F12}"/>
          </ac:picMkLst>
        </pc:picChg>
        <pc:picChg chg="mod">
          <ac:chgData name="paul meaney" userId="8f3b41ac-413d-46e0-bc97-8181c95bcdc2" providerId="ADAL" clId="{1EC04BE6-4D13-41AE-97C3-47DBB729E979}" dt="2025-06-24T14:57:16.859" v="18193"/>
          <ac:picMkLst>
            <pc:docMk/>
            <pc:sldMk cId="1129287118" sldId="3424"/>
            <ac:picMk id="8" creationId="{03E3680B-DD6E-2455-27DF-E140949E781F}"/>
          </ac:picMkLst>
        </pc:picChg>
      </pc:sldChg>
      <pc:sldChg chg="addSp delSp modSp new mod setBg">
        <pc:chgData name="paul meaney" userId="8f3b41ac-413d-46e0-bc97-8181c95bcdc2" providerId="ADAL" clId="{1EC04BE6-4D13-41AE-97C3-47DBB729E979}" dt="2025-06-24T15:41:13.295" v="19018" actId="114"/>
        <pc:sldMkLst>
          <pc:docMk/>
          <pc:sldMk cId="3305335879" sldId="3425"/>
        </pc:sldMkLst>
        <pc:spChg chg="mod">
          <ac:chgData name="paul meaney" userId="8f3b41ac-413d-46e0-bc97-8181c95bcdc2" providerId="ADAL" clId="{1EC04BE6-4D13-41AE-97C3-47DBB729E979}" dt="2025-06-24T14:55:21.563" v="18162" actId="26606"/>
          <ac:spMkLst>
            <pc:docMk/>
            <pc:sldMk cId="3305335879" sldId="3425"/>
            <ac:spMk id="2" creationId="{4A76A95E-5F41-9DDE-86EB-1892CBDB7168}"/>
          </ac:spMkLst>
        </pc:spChg>
        <pc:spChg chg="mod">
          <ac:chgData name="paul meaney" userId="8f3b41ac-413d-46e0-bc97-8181c95bcdc2" providerId="ADAL" clId="{1EC04BE6-4D13-41AE-97C3-47DBB729E979}" dt="2025-06-24T14:55:21.563" v="18162" actId="26606"/>
          <ac:spMkLst>
            <pc:docMk/>
            <pc:sldMk cId="3305335879" sldId="3425"/>
            <ac:spMk id="4" creationId="{1B40C771-B45C-DB47-8B2E-C720B07E8D50}"/>
          </ac:spMkLst>
        </pc:spChg>
        <pc:graphicFrameChg chg="add mod modGraphic">
          <ac:chgData name="paul meaney" userId="8f3b41ac-413d-46e0-bc97-8181c95bcdc2" providerId="ADAL" clId="{1EC04BE6-4D13-41AE-97C3-47DBB729E979}" dt="2025-06-24T15:41:13.295" v="19018" actId="114"/>
          <ac:graphicFrameMkLst>
            <pc:docMk/>
            <pc:sldMk cId="3305335879" sldId="3425"/>
            <ac:graphicFrameMk id="6" creationId="{0E00E6C7-E67E-5967-D1F9-BDD6DD24682D}"/>
          </ac:graphicFrameMkLst>
        </pc:graphicFrameChg>
      </pc:sldChg>
      <pc:sldChg chg="addSp delSp modSp new mod setBg">
        <pc:chgData name="paul meaney" userId="8f3b41ac-413d-46e0-bc97-8181c95bcdc2" providerId="ADAL" clId="{1EC04BE6-4D13-41AE-97C3-47DBB729E979}" dt="2025-06-24T15:41:32.238" v="19021" actId="20577"/>
        <pc:sldMkLst>
          <pc:docMk/>
          <pc:sldMk cId="1253209835" sldId="3426"/>
        </pc:sldMkLst>
        <pc:spChg chg="mod">
          <ac:chgData name="paul meaney" userId="8f3b41ac-413d-46e0-bc97-8181c95bcdc2" providerId="ADAL" clId="{1EC04BE6-4D13-41AE-97C3-47DBB729E979}" dt="2025-06-24T14:56:18.933" v="18186" actId="26606"/>
          <ac:spMkLst>
            <pc:docMk/>
            <pc:sldMk cId="1253209835" sldId="3426"/>
            <ac:spMk id="2" creationId="{7F0C9708-C659-8312-3B4F-0EAC45ED7304}"/>
          </ac:spMkLst>
        </pc:spChg>
        <pc:spChg chg="mod">
          <ac:chgData name="paul meaney" userId="8f3b41ac-413d-46e0-bc97-8181c95bcdc2" providerId="ADAL" clId="{1EC04BE6-4D13-41AE-97C3-47DBB729E979}" dt="2025-06-24T14:56:18.933" v="18186" actId="26606"/>
          <ac:spMkLst>
            <pc:docMk/>
            <pc:sldMk cId="1253209835" sldId="3426"/>
            <ac:spMk id="4" creationId="{01F1300A-31E8-131A-AD5C-986A16F2833A}"/>
          </ac:spMkLst>
        </pc:spChg>
        <pc:graphicFrameChg chg="add mod modGraphic">
          <ac:chgData name="paul meaney" userId="8f3b41ac-413d-46e0-bc97-8181c95bcdc2" providerId="ADAL" clId="{1EC04BE6-4D13-41AE-97C3-47DBB729E979}" dt="2025-06-24T15:41:32.238" v="19021" actId="20577"/>
          <ac:graphicFrameMkLst>
            <pc:docMk/>
            <pc:sldMk cId="1253209835" sldId="3426"/>
            <ac:graphicFrameMk id="6" creationId="{BC7C41DB-8CE3-0F91-0CAF-CB62BD119E4D}"/>
          </ac:graphicFrameMkLst>
        </pc:graphicFrameChg>
      </pc:sldChg>
      <pc:sldChg chg="addSp delSp modSp add mod">
        <pc:chgData name="paul meaney" userId="8f3b41ac-413d-46e0-bc97-8181c95bcdc2" providerId="ADAL" clId="{1EC04BE6-4D13-41AE-97C3-47DBB729E979}" dt="2025-06-24T15:25:44.378" v="18483" actId="255"/>
        <pc:sldMkLst>
          <pc:docMk/>
          <pc:sldMk cId="4281505588" sldId="3427"/>
        </pc:sldMkLst>
        <pc:spChg chg="mod">
          <ac:chgData name="paul meaney" userId="8f3b41ac-413d-46e0-bc97-8181c95bcdc2" providerId="ADAL" clId="{1EC04BE6-4D13-41AE-97C3-47DBB729E979}" dt="2025-06-24T14:57:53.692" v="18235"/>
          <ac:spMkLst>
            <pc:docMk/>
            <pc:sldMk cId="4281505588" sldId="3427"/>
            <ac:spMk id="13" creationId="{B686777D-1F56-BCF3-A5EA-07A12F1C2C01}"/>
          </ac:spMkLst>
        </pc:spChg>
        <pc:spChg chg="add mod">
          <ac:chgData name="paul meaney" userId="8f3b41ac-413d-46e0-bc97-8181c95bcdc2" providerId="ADAL" clId="{1EC04BE6-4D13-41AE-97C3-47DBB729E979}" dt="2025-06-24T14:58:07.901" v="18279" actId="20577"/>
          <ac:spMkLst>
            <pc:docMk/>
            <pc:sldMk cId="4281505588" sldId="3427"/>
            <ac:spMk id="14" creationId="{242DC52E-6D5B-56B3-22AC-5940DB5C7947}"/>
          </ac:spMkLst>
        </pc:spChg>
        <pc:spChg chg="add mod">
          <ac:chgData name="paul meaney" userId="8f3b41ac-413d-46e0-bc97-8181c95bcdc2" providerId="ADAL" clId="{1EC04BE6-4D13-41AE-97C3-47DBB729E979}" dt="2025-06-24T15:23:20.501" v="18357" actId="1076"/>
          <ac:spMkLst>
            <pc:docMk/>
            <pc:sldMk cId="4281505588" sldId="3427"/>
            <ac:spMk id="15" creationId="{F9302A16-707D-907C-738C-9B880CE90E19}"/>
          </ac:spMkLst>
        </pc:spChg>
        <pc:spChg chg="mod">
          <ac:chgData name="paul meaney" userId="8f3b41ac-413d-46e0-bc97-8181c95bcdc2" providerId="ADAL" clId="{1EC04BE6-4D13-41AE-97C3-47DBB729E979}" dt="2025-06-24T15:25:44.378" v="18483" actId="255"/>
          <ac:spMkLst>
            <pc:docMk/>
            <pc:sldMk cId="4281505588" sldId="3427"/>
            <ac:spMk id="17" creationId="{45161130-43DC-174D-8AB3-70D40C4A4325}"/>
          </ac:spMkLst>
        </pc:spChg>
        <pc:spChg chg="mod">
          <ac:chgData name="paul meaney" userId="8f3b41ac-413d-46e0-bc97-8181c95bcdc2" providerId="ADAL" clId="{1EC04BE6-4D13-41AE-97C3-47DBB729E979}" dt="2025-06-24T15:25:44.378" v="18483" actId="255"/>
          <ac:spMkLst>
            <pc:docMk/>
            <pc:sldMk cId="4281505588" sldId="3427"/>
            <ac:spMk id="18" creationId="{C77AE56A-7D6A-66A1-B259-92CC8D3DD95F}"/>
          </ac:spMkLst>
        </pc:spChg>
        <pc:spChg chg="add mod">
          <ac:chgData name="paul meaney" userId="8f3b41ac-413d-46e0-bc97-8181c95bcdc2" providerId="ADAL" clId="{1EC04BE6-4D13-41AE-97C3-47DBB729E979}" dt="2025-06-24T15:23:34.188" v="18363" actId="14100"/>
          <ac:spMkLst>
            <pc:docMk/>
            <pc:sldMk cId="4281505588" sldId="3427"/>
            <ac:spMk id="19" creationId="{E802B3EC-CF2F-B164-E1E0-55772E410071}"/>
          </ac:spMkLst>
        </pc:spChg>
        <pc:spChg chg="mod">
          <ac:chgData name="paul meaney" userId="8f3b41ac-413d-46e0-bc97-8181c95bcdc2" providerId="ADAL" clId="{1EC04BE6-4D13-41AE-97C3-47DBB729E979}" dt="2025-06-24T15:25:44.378" v="18483" actId="255"/>
          <ac:spMkLst>
            <pc:docMk/>
            <pc:sldMk cId="4281505588" sldId="3427"/>
            <ac:spMk id="21" creationId="{0C2ED6C0-C5A3-F220-7F0B-6ED64706A560}"/>
          </ac:spMkLst>
        </pc:spChg>
        <pc:spChg chg="mod">
          <ac:chgData name="paul meaney" userId="8f3b41ac-413d-46e0-bc97-8181c95bcdc2" providerId="ADAL" clId="{1EC04BE6-4D13-41AE-97C3-47DBB729E979}" dt="2025-06-24T15:25:44.378" v="18483" actId="255"/>
          <ac:spMkLst>
            <pc:docMk/>
            <pc:sldMk cId="4281505588" sldId="3427"/>
            <ac:spMk id="22" creationId="{913DBE24-6D90-0784-DEB7-62356830DFE6}"/>
          </ac:spMkLst>
        </pc:spChg>
        <pc:spChg chg="add mod">
          <ac:chgData name="paul meaney" userId="8f3b41ac-413d-46e0-bc97-8181c95bcdc2" providerId="ADAL" clId="{1EC04BE6-4D13-41AE-97C3-47DBB729E979}" dt="2025-06-24T15:23:56.585" v="18371" actId="14100"/>
          <ac:spMkLst>
            <pc:docMk/>
            <pc:sldMk cId="4281505588" sldId="3427"/>
            <ac:spMk id="23" creationId="{5CCBA037-02B1-8FC5-90ED-B6E15503585A}"/>
          </ac:spMkLst>
        </pc:spChg>
        <pc:spChg chg="mod">
          <ac:chgData name="paul meaney" userId="8f3b41ac-413d-46e0-bc97-8181c95bcdc2" providerId="ADAL" clId="{1EC04BE6-4D13-41AE-97C3-47DBB729E979}" dt="2025-06-24T15:25:44.378" v="18483" actId="255"/>
          <ac:spMkLst>
            <pc:docMk/>
            <pc:sldMk cId="4281505588" sldId="3427"/>
            <ac:spMk id="25" creationId="{AD38B7D1-6008-4B03-61CE-005C53B46D44}"/>
          </ac:spMkLst>
        </pc:spChg>
        <pc:spChg chg="mod">
          <ac:chgData name="paul meaney" userId="8f3b41ac-413d-46e0-bc97-8181c95bcdc2" providerId="ADAL" clId="{1EC04BE6-4D13-41AE-97C3-47DBB729E979}" dt="2025-06-24T15:25:44.378" v="18483" actId="255"/>
          <ac:spMkLst>
            <pc:docMk/>
            <pc:sldMk cId="4281505588" sldId="3427"/>
            <ac:spMk id="26" creationId="{4C67A94C-83F5-0A03-05B2-E2D39BD73DC5}"/>
          </ac:spMkLst>
        </pc:spChg>
        <pc:grpChg chg="add mod">
          <ac:chgData name="paul meaney" userId="8f3b41ac-413d-46e0-bc97-8181c95bcdc2" providerId="ADAL" clId="{1EC04BE6-4D13-41AE-97C3-47DBB729E979}" dt="2025-06-24T14:57:53.692" v="18235"/>
          <ac:grpSpMkLst>
            <pc:docMk/>
            <pc:sldMk cId="4281505588" sldId="3427"/>
            <ac:grpSpMk id="11" creationId="{3E202F08-9CE4-B79B-8056-1318D9E6FCC4}"/>
          </ac:grpSpMkLst>
        </pc:grpChg>
        <pc:grpChg chg="add mod">
          <ac:chgData name="paul meaney" userId="8f3b41ac-413d-46e0-bc97-8181c95bcdc2" providerId="ADAL" clId="{1EC04BE6-4D13-41AE-97C3-47DBB729E979}" dt="2025-06-24T15:23:38.058" v="18366" actId="1076"/>
          <ac:grpSpMkLst>
            <pc:docMk/>
            <pc:sldMk cId="4281505588" sldId="3427"/>
            <ac:grpSpMk id="16" creationId="{56D4EFE8-A32D-FD34-E755-AC8D508873C1}"/>
          </ac:grpSpMkLst>
        </pc:grpChg>
        <pc:grpChg chg="add mod">
          <ac:chgData name="paul meaney" userId="8f3b41ac-413d-46e0-bc97-8181c95bcdc2" providerId="ADAL" clId="{1EC04BE6-4D13-41AE-97C3-47DBB729E979}" dt="2025-06-24T15:23:26.543" v="18361" actId="14100"/>
          <ac:grpSpMkLst>
            <pc:docMk/>
            <pc:sldMk cId="4281505588" sldId="3427"/>
            <ac:grpSpMk id="20" creationId="{53A4042D-0C98-4759-4ADF-DE6FB2586D9E}"/>
          </ac:grpSpMkLst>
        </pc:grpChg>
        <pc:grpChg chg="add mod">
          <ac:chgData name="paul meaney" userId="8f3b41ac-413d-46e0-bc97-8181c95bcdc2" providerId="ADAL" clId="{1EC04BE6-4D13-41AE-97C3-47DBB729E979}" dt="2025-06-24T15:25:14.894" v="18437" actId="1076"/>
          <ac:grpSpMkLst>
            <pc:docMk/>
            <pc:sldMk cId="4281505588" sldId="3427"/>
            <ac:grpSpMk id="24" creationId="{2E9A00C0-605F-BADC-26FD-9803F42DB72F}"/>
          </ac:grpSpMkLst>
        </pc:grpChg>
        <pc:picChg chg="add mod ord">
          <ac:chgData name="paul meaney" userId="8f3b41ac-413d-46e0-bc97-8181c95bcdc2" providerId="ADAL" clId="{1EC04BE6-4D13-41AE-97C3-47DBB729E979}" dt="2025-06-24T14:58:46.045" v="18341" actId="1076"/>
          <ac:picMkLst>
            <pc:docMk/>
            <pc:sldMk cId="4281505588" sldId="3427"/>
            <ac:picMk id="10" creationId="{E1B75B7F-5A42-905D-5C04-78CC631A541B}"/>
          </ac:picMkLst>
        </pc:picChg>
        <pc:picChg chg="mod">
          <ac:chgData name="paul meaney" userId="8f3b41ac-413d-46e0-bc97-8181c95bcdc2" providerId="ADAL" clId="{1EC04BE6-4D13-41AE-97C3-47DBB729E979}" dt="2025-06-24T14:57:53.692" v="18235"/>
          <ac:picMkLst>
            <pc:docMk/>
            <pc:sldMk cId="4281505588" sldId="3427"/>
            <ac:picMk id="12" creationId="{7A41840D-39D4-DD35-8271-3C12FDEAE94F}"/>
          </ac:picMkLst>
        </pc:picChg>
      </pc:sldChg>
      <pc:sldChg chg="addSp delSp modSp new mod">
        <pc:chgData name="paul meaney" userId="8f3b41ac-413d-46e0-bc97-8181c95bcdc2" providerId="ADAL" clId="{1EC04BE6-4D13-41AE-97C3-47DBB729E979}" dt="2025-06-24T15:24:46.177" v="18408" actId="255"/>
        <pc:sldMkLst>
          <pc:docMk/>
          <pc:sldMk cId="4013210980" sldId="3428"/>
        </pc:sldMkLst>
        <pc:spChg chg="mod">
          <ac:chgData name="paul meaney" userId="8f3b41ac-413d-46e0-bc97-8181c95bcdc2" providerId="ADAL" clId="{1EC04BE6-4D13-41AE-97C3-47DBB729E979}" dt="2025-06-24T14:53:44.762" v="18155" actId="20577"/>
          <ac:spMkLst>
            <pc:docMk/>
            <pc:sldMk cId="4013210980" sldId="3428"/>
            <ac:spMk id="2" creationId="{9A4DAE1C-9D06-DAC5-5F26-577AB967A5B8}"/>
          </ac:spMkLst>
        </pc:spChg>
        <pc:spChg chg="mod">
          <ac:chgData name="paul meaney" userId="8f3b41ac-413d-46e0-bc97-8181c95bcdc2" providerId="ADAL" clId="{1EC04BE6-4D13-41AE-97C3-47DBB729E979}" dt="2025-06-24T14:58:11.487" v="18280"/>
          <ac:spMkLst>
            <pc:docMk/>
            <pc:sldMk cId="4013210980" sldId="3428"/>
            <ac:spMk id="9" creationId="{196A694B-68FD-40F8-3115-3FF7F7ECBC99}"/>
          </ac:spMkLst>
        </pc:spChg>
        <pc:spChg chg="add mod">
          <ac:chgData name="paul meaney" userId="8f3b41ac-413d-46e0-bc97-8181c95bcdc2" providerId="ADAL" clId="{1EC04BE6-4D13-41AE-97C3-47DBB729E979}" dt="2025-06-24T14:58:35.734" v="18339" actId="14100"/>
          <ac:spMkLst>
            <pc:docMk/>
            <pc:sldMk cId="4013210980" sldId="3428"/>
            <ac:spMk id="10" creationId="{09C217F6-E9F0-137F-000A-D2C377DD5D2D}"/>
          </ac:spMkLst>
        </pc:spChg>
        <pc:spChg chg="add mod">
          <ac:chgData name="paul meaney" userId="8f3b41ac-413d-46e0-bc97-8181c95bcdc2" providerId="ADAL" clId="{1EC04BE6-4D13-41AE-97C3-47DBB729E979}" dt="2025-06-24T15:24:20.026" v="18378" actId="14100"/>
          <ac:spMkLst>
            <pc:docMk/>
            <pc:sldMk cId="4013210980" sldId="3428"/>
            <ac:spMk id="11" creationId="{B7E96464-5F2B-EA67-DA06-9F4ABE2FF9B7}"/>
          </ac:spMkLst>
        </pc:spChg>
        <pc:spChg chg="mod">
          <ac:chgData name="paul meaney" userId="8f3b41ac-413d-46e0-bc97-8181c95bcdc2" providerId="ADAL" clId="{1EC04BE6-4D13-41AE-97C3-47DBB729E979}" dt="2025-06-24T15:24:46.177" v="18408" actId="255"/>
          <ac:spMkLst>
            <pc:docMk/>
            <pc:sldMk cId="4013210980" sldId="3428"/>
            <ac:spMk id="13" creationId="{BAF1456B-A2EF-7D93-AD8C-0E68143898FA}"/>
          </ac:spMkLst>
        </pc:spChg>
        <pc:spChg chg="mod">
          <ac:chgData name="paul meaney" userId="8f3b41ac-413d-46e0-bc97-8181c95bcdc2" providerId="ADAL" clId="{1EC04BE6-4D13-41AE-97C3-47DBB729E979}" dt="2025-06-24T15:24:46.177" v="18408" actId="255"/>
          <ac:spMkLst>
            <pc:docMk/>
            <pc:sldMk cId="4013210980" sldId="3428"/>
            <ac:spMk id="14" creationId="{D341DD1A-5C35-2872-88F0-E36060FBB0AD}"/>
          </ac:spMkLst>
        </pc:spChg>
        <pc:spChg chg="add mod">
          <ac:chgData name="paul meaney" userId="8f3b41ac-413d-46e0-bc97-8181c95bcdc2" providerId="ADAL" clId="{1EC04BE6-4D13-41AE-97C3-47DBB729E979}" dt="2025-06-24T15:24:28.577" v="18380" actId="14100"/>
          <ac:spMkLst>
            <pc:docMk/>
            <pc:sldMk cId="4013210980" sldId="3428"/>
            <ac:spMk id="15" creationId="{77A3B3F0-6675-3044-7413-07E8E2DE6C7A}"/>
          </ac:spMkLst>
        </pc:spChg>
        <pc:spChg chg="mod">
          <ac:chgData name="paul meaney" userId="8f3b41ac-413d-46e0-bc97-8181c95bcdc2" providerId="ADAL" clId="{1EC04BE6-4D13-41AE-97C3-47DBB729E979}" dt="2025-06-24T15:24:46.177" v="18408" actId="255"/>
          <ac:spMkLst>
            <pc:docMk/>
            <pc:sldMk cId="4013210980" sldId="3428"/>
            <ac:spMk id="17" creationId="{049184E5-0833-5E61-25BF-8DAAD4F16212}"/>
          </ac:spMkLst>
        </pc:spChg>
        <pc:spChg chg="mod">
          <ac:chgData name="paul meaney" userId="8f3b41ac-413d-46e0-bc97-8181c95bcdc2" providerId="ADAL" clId="{1EC04BE6-4D13-41AE-97C3-47DBB729E979}" dt="2025-06-24T15:24:46.177" v="18408" actId="255"/>
          <ac:spMkLst>
            <pc:docMk/>
            <pc:sldMk cId="4013210980" sldId="3428"/>
            <ac:spMk id="18" creationId="{E64FD1E1-27AB-55EC-03E2-5DFBD7D97946}"/>
          </ac:spMkLst>
        </pc:spChg>
        <pc:grpChg chg="add mod">
          <ac:chgData name="paul meaney" userId="8f3b41ac-413d-46e0-bc97-8181c95bcdc2" providerId="ADAL" clId="{1EC04BE6-4D13-41AE-97C3-47DBB729E979}" dt="2025-06-24T14:58:39.330" v="18340" actId="1076"/>
          <ac:grpSpMkLst>
            <pc:docMk/>
            <pc:sldMk cId="4013210980" sldId="3428"/>
            <ac:grpSpMk id="7" creationId="{F3394C9E-0D75-81BD-2CDC-71D26DB7C6C7}"/>
          </ac:grpSpMkLst>
        </pc:grpChg>
        <pc:grpChg chg="add mod">
          <ac:chgData name="paul meaney" userId="8f3b41ac-413d-46e0-bc97-8181c95bcdc2" providerId="ADAL" clId="{1EC04BE6-4D13-41AE-97C3-47DBB729E979}" dt="2025-06-24T15:24:03.793" v="18373" actId="1076"/>
          <ac:grpSpMkLst>
            <pc:docMk/>
            <pc:sldMk cId="4013210980" sldId="3428"/>
            <ac:grpSpMk id="12" creationId="{BAD86187-BEE0-D7ED-760D-4B43243550C5}"/>
          </ac:grpSpMkLst>
        </pc:grpChg>
        <pc:grpChg chg="add mod">
          <ac:chgData name="paul meaney" userId="8f3b41ac-413d-46e0-bc97-8181c95bcdc2" providerId="ADAL" clId="{1EC04BE6-4D13-41AE-97C3-47DBB729E979}" dt="2025-06-24T15:24:08.645" v="18375" actId="1076"/>
          <ac:grpSpMkLst>
            <pc:docMk/>
            <pc:sldMk cId="4013210980" sldId="3428"/>
            <ac:grpSpMk id="16" creationId="{FB277F98-E7AC-2A12-EBD2-DE35BD9F4D14}"/>
          </ac:grpSpMkLst>
        </pc:grpChg>
        <pc:picChg chg="add mod ord">
          <ac:chgData name="paul meaney" userId="8f3b41ac-413d-46e0-bc97-8181c95bcdc2" providerId="ADAL" clId="{1EC04BE6-4D13-41AE-97C3-47DBB729E979}" dt="2025-06-24T14:56:58.882" v="18192" actId="14100"/>
          <ac:picMkLst>
            <pc:docMk/>
            <pc:sldMk cId="4013210980" sldId="3428"/>
            <ac:picMk id="6" creationId="{4376D5A3-8AE5-11C3-3BDA-43B05B7E4FB9}"/>
          </ac:picMkLst>
        </pc:picChg>
        <pc:picChg chg="mod">
          <ac:chgData name="paul meaney" userId="8f3b41ac-413d-46e0-bc97-8181c95bcdc2" providerId="ADAL" clId="{1EC04BE6-4D13-41AE-97C3-47DBB729E979}" dt="2025-06-24T14:58:11.487" v="18280"/>
          <ac:picMkLst>
            <pc:docMk/>
            <pc:sldMk cId="4013210980" sldId="3428"/>
            <ac:picMk id="8" creationId="{E373255E-8975-44E8-5343-A388C6442493}"/>
          </ac:picMkLst>
        </pc:picChg>
      </pc:sldChg>
      <pc:sldChg chg="modSp add del mod ord">
        <pc:chgData name="paul meaney" userId="8f3b41ac-413d-46e0-bc97-8181c95bcdc2" providerId="ADAL" clId="{1EC04BE6-4D13-41AE-97C3-47DBB729E979}" dt="2025-06-25T13:25:47.308" v="43764" actId="18676"/>
        <pc:sldMkLst>
          <pc:docMk/>
          <pc:sldMk cId="2785899045" sldId="3429"/>
        </pc:sldMkLst>
      </pc:sldChg>
      <pc:sldChg chg="modSp add del mod">
        <pc:chgData name="paul meaney" userId="8f3b41ac-413d-46e0-bc97-8181c95bcdc2" providerId="ADAL" clId="{1EC04BE6-4D13-41AE-97C3-47DBB729E979}" dt="2025-06-25T13:25:47.308" v="43764" actId="18676"/>
        <pc:sldMkLst>
          <pc:docMk/>
          <pc:sldMk cId="3060166521" sldId="3430"/>
        </pc:sldMkLst>
      </pc:sldChg>
      <pc:sldChg chg="modSp add del mod">
        <pc:chgData name="paul meaney" userId="8f3b41ac-413d-46e0-bc97-8181c95bcdc2" providerId="ADAL" clId="{1EC04BE6-4D13-41AE-97C3-47DBB729E979}" dt="2025-06-25T13:25:51.266" v="43765" actId="18676"/>
        <pc:sldMkLst>
          <pc:docMk/>
          <pc:sldMk cId="1451543377" sldId="3431"/>
        </pc:sldMkLst>
        <pc:graphicFrameChg chg="mod">
          <ac:chgData name="paul meaney" userId="8f3b41ac-413d-46e0-bc97-8181c95bcdc2" providerId="ADAL" clId="{1EC04BE6-4D13-41AE-97C3-47DBB729E979}" dt="2025-06-25T08:20:32.825" v="20664" actId="12269"/>
          <ac:graphicFrameMkLst>
            <pc:docMk/>
            <pc:sldMk cId="1451543377" sldId="3431"/>
            <ac:graphicFrameMk id="5" creationId="{807E3F15-1EFA-BDAF-F190-9D62FCEDC13D}"/>
          </ac:graphicFrameMkLst>
        </pc:graphicFrameChg>
      </pc:sldChg>
      <pc:sldChg chg="modSp add del mod">
        <pc:chgData name="paul meaney" userId="8f3b41ac-413d-46e0-bc97-8181c95bcdc2" providerId="ADAL" clId="{1EC04BE6-4D13-41AE-97C3-47DBB729E979}" dt="2025-06-24T16:24:42.129" v="19625" actId="47"/>
        <pc:sldMkLst>
          <pc:docMk/>
          <pc:sldMk cId="3632001644" sldId="3432"/>
        </pc:sldMkLst>
      </pc:sldChg>
      <pc:sldChg chg="modSp add del mod">
        <pc:chgData name="paul meaney" userId="8f3b41ac-413d-46e0-bc97-8181c95bcdc2" providerId="ADAL" clId="{1EC04BE6-4D13-41AE-97C3-47DBB729E979}" dt="2025-06-25T13:25:51.266" v="43765" actId="18676"/>
        <pc:sldMkLst>
          <pc:docMk/>
          <pc:sldMk cId="2248501103" sldId="3433"/>
        </pc:sldMkLst>
        <pc:spChg chg="mod">
          <ac:chgData name="paul meaney" userId="8f3b41ac-413d-46e0-bc97-8181c95bcdc2" providerId="ADAL" clId="{1EC04BE6-4D13-41AE-97C3-47DBB729E979}" dt="2025-06-25T08:18:16.970" v="20533"/>
          <ac:spMkLst>
            <pc:docMk/>
            <pc:sldMk cId="2248501103" sldId="3433"/>
            <ac:spMk id="2" creationId="{C440ABDD-A862-6018-945E-785D39123DF7}"/>
          </ac:spMkLst>
        </pc:spChg>
        <pc:graphicFrameChg chg="mod modGraphic">
          <ac:chgData name="paul meaney" userId="8f3b41ac-413d-46e0-bc97-8181c95bcdc2" providerId="ADAL" clId="{1EC04BE6-4D13-41AE-97C3-47DBB729E979}" dt="2025-06-25T08:18:08.712" v="20532" actId="20577"/>
          <ac:graphicFrameMkLst>
            <pc:docMk/>
            <pc:sldMk cId="2248501103" sldId="3433"/>
            <ac:graphicFrameMk id="5" creationId="{FAC5326F-E483-7E48-0C4C-410884352A85}"/>
          </ac:graphicFrameMkLst>
        </pc:graphicFrameChg>
      </pc:sldChg>
      <pc:sldChg chg="addSp delSp modSp new del mod ord setBg">
        <pc:chgData name="paul meaney" userId="8f3b41ac-413d-46e0-bc97-8181c95bcdc2" providerId="ADAL" clId="{1EC04BE6-4D13-41AE-97C3-47DBB729E979}" dt="2025-06-25T13:25:51.266" v="43765" actId="18676"/>
        <pc:sldMkLst>
          <pc:docMk/>
          <pc:sldMk cId="1718831791" sldId="3434"/>
        </pc:sldMkLst>
        <pc:spChg chg="mod">
          <ac:chgData name="paul meaney" userId="8f3b41ac-413d-46e0-bc97-8181c95bcdc2" providerId="ADAL" clId="{1EC04BE6-4D13-41AE-97C3-47DBB729E979}" dt="2025-06-25T08:18:29.815" v="20536" actId="26606"/>
          <ac:spMkLst>
            <pc:docMk/>
            <pc:sldMk cId="1718831791" sldId="3434"/>
            <ac:spMk id="2" creationId="{E0E57F89-DA28-004E-9462-40A8F5EF4702}"/>
          </ac:spMkLst>
        </pc:spChg>
        <pc:spChg chg="del mod">
          <ac:chgData name="paul meaney" userId="8f3b41ac-413d-46e0-bc97-8181c95bcdc2" providerId="ADAL" clId="{1EC04BE6-4D13-41AE-97C3-47DBB729E979}" dt="2025-06-25T08:18:22.844" v="20534" actId="26606"/>
          <ac:spMkLst>
            <pc:docMk/>
            <pc:sldMk cId="1718831791" sldId="3434"/>
            <ac:spMk id="3" creationId="{F28B571B-DB1A-363A-1205-841E6DECDCCE}"/>
          </ac:spMkLst>
        </pc:spChg>
        <pc:spChg chg="mod">
          <ac:chgData name="paul meaney" userId="8f3b41ac-413d-46e0-bc97-8181c95bcdc2" providerId="ADAL" clId="{1EC04BE6-4D13-41AE-97C3-47DBB729E979}" dt="2025-06-25T08:18:29.815" v="20536" actId="26606"/>
          <ac:spMkLst>
            <pc:docMk/>
            <pc:sldMk cId="1718831791" sldId="3434"/>
            <ac:spMk id="4" creationId="{3FD1533B-D3FF-DA79-1F90-C417D2B02346}"/>
          </ac:spMkLst>
        </pc:spChg>
        <pc:spChg chg="add del">
          <ac:chgData name="paul meaney" userId="8f3b41ac-413d-46e0-bc97-8181c95bcdc2" providerId="ADAL" clId="{1EC04BE6-4D13-41AE-97C3-47DBB729E979}" dt="2025-06-25T08:18:29.815" v="20536" actId="26606"/>
          <ac:spMkLst>
            <pc:docMk/>
            <pc:sldMk cId="1718831791" sldId="3434"/>
            <ac:spMk id="11" creationId="{FB5993E2-C02B-4335-ABA5-D8EC465551E3}"/>
          </ac:spMkLst>
        </pc:spChg>
        <pc:spChg chg="add del">
          <ac:chgData name="paul meaney" userId="8f3b41ac-413d-46e0-bc97-8181c95bcdc2" providerId="ADAL" clId="{1EC04BE6-4D13-41AE-97C3-47DBB729E979}" dt="2025-06-25T08:18:29.815" v="20536" actId="26606"/>
          <ac:spMkLst>
            <pc:docMk/>
            <pc:sldMk cId="1718831791" sldId="3434"/>
            <ac:spMk id="13" creationId="{C0B801A2-5622-4BE8-9AD2-C337A2CD0022}"/>
          </ac:spMkLst>
        </pc:spChg>
        <pc:spChg chg="add del">
          <ac:chgData name="paul meaney" userId="8f3b41ac-413d-46e0-bc97-8181c95bcdc2" providerId="ADAL" clId="{1EC04BE6-4D13-41AE-97C3-47DBB729E979}" dt="2025-06-25T08:18:29.815" v="20536" actId="26606"/>
          <ac:spMkLst>
            <pc:docMk/>
            <pc:sldMk cId="1718831791" sldId="3434"/>
            <ac:spMk id="15" creationId="{B7AF614F-5BC3-4086-99F5-B87C5847A071}"/>
          </ac:spMkLst>
        </pc:spChg>
        <pc:graphicFrameChg chg="add mod modGraphic">
          <ac:chgData name="paul meaney" userId="8f3b41ac-413d-46e0-bc97-8181c95bcdc2" providerId="ADAL" clId="{1EC04BE6-4D13-41AE-97C3-47DBB729E979}" dt="2025-06-25T08:19:52.012" v="20658" actId="114"/>
          <ac:graphicFrameMkLst>
            <pc:docMk/>
            <pc:sldMk cId="1718831791" sldId="3434"/>
            <ac:graphicFrameMk id="6" creationId="{C517864E-9B5A-9167-739E-6CA7E43C37C0}"/>
          </ac:graphicFrameMkLst>
        </pc:graphicFrameChg>
      </pc:sldChg>
      <pc:sldChg chg="addSp delSp modSp new mod">
        <pc:chgData name="paul meaney" userId="8f3b41ac-413d-46e0-bc97-8181c95bcdc2" providerId="ADAL" clId="{1EC04BE6-4D13-41AE-97C3-47DBB729E979}" dt="2025-06-25T08:13:30.432" v="19894" actId="20577"/>
        <pc:sldMkLst>
          <pc:docMk/>
          <pc:sldMk cId="1876747195" sldId="3435"/>
        </pc:sldMkLst>
        <pc:spChg chg="mod">
          <ac:chgData name="paul meaney" userId="8f3b41ac-413d-46e0-bc97-8181c95bcdc2" providerId="ADAL" clId="{1EC04BE6-4D13-41AE-97C3-47DBB729E979}" dt="2025-06-25T08:09:45.780" v="19723" actId="20577"/>
          <ac:spMkLst>
            <pc:docMk/>
            <pc:sldMk cId="1876747195" sldId="3435"/>
            <ac:spMk id="2" creationId="{EBA7CD2F-9B0A-2723-247E-4956678E585C}"/>
          </ac:spMkLst>
        </pc:spChg>
        <pc:spChg chg="del">
          <ac:chgData name="paul meaney" userId="8f3b41ac-413d-46e0-bc97-8181c95bcdc2" providerId="ADAL" clId="{1EC04BE6-4D13-41AE-97C3-47DBB729E979}" dt="2025-06-25T08:09:20.976" v="19685" actId="22"/>
          <ac:spMkLst>
            <pc:docMk/>
            <pc:sldMk cId="1876747195" sldId="3435"/>
            <ac:spMk id="3" creationId="{7B9EA0F3-C271-FE04-69CE-2413787EF9E3}"/>
          </ac:spMkLst>
        </pc:spChg>
        <pc:spChg chg="mod">
          <ac:chgData name="paul meaney" userId="8f3b41ac-413d-46e0-bc97-8181c95bcdc2" providerId="ADAL" clId="{1EC04BE6-4D13-41AE-97C3-47DBB729E979}" dt="2025-06-25T08:10:50.587" v="19739"/>
          <ac:spMkLst>
            <pc:docMk/>
            <pc:sldMk cId="1876747195" sldId="3435"/>
            <ac:spMk id="9" creationId="{DE0EF06C-ECDA-DA26-49CE-443523B563E0}"/>
          </ac:spMkLst>
        </pc:spChg>
        <pc:spChg chg="add mod">
          <ac:chgData name="paul meaney" userId="8f3b41ac-413d-46e0-bc97-8181c95bcdc2" providerId="ADAL" clId="{1EC04BE6-4D13-41AE-97C3-47DBB729E979}" dt="2025-06-25T08:11:18.474" v="19785" actId="1076"/>
          <ac:spMkLst>
            <pc:docMk/>
            <pc:sldMk cId="1876747195" sldId="3435"/>
            <ac:spMk id="10" creationId="{28CB73F6-2578-F9CE-0170-35392F33DEA3}"/>
          </ac:spMkLst>
        </pc:spChg>
        <pc:spChg chg="add mod">
          <ac:chgData name="paul meaney" userId="8f3b41ac-413d-46e0-bc97-8181c95bcdc2" providerId="ADAL" clId="{1EC04BE6-4D13-41AE-97C3-47DBB729E979}" dt="2025-06-25T08:13:16.034" v="19865" actId="14100"/>
          <ac:spMkLst>
            <pc:docMk/>
            <pc:sldMk cId="1876747195" sldId="3435"/>
            <ac:spMk id="11" creationId="{6EBBEB69-2E02-172E-9D7C-CDBF08F9B92D}"/>
          </ac:spMkLst>
        </pc:spChg>
        <pc:spChg chg="mod">
          <ac:chgData name="paul meaney" userId="8f3b41ac-413d-46e0-bc97-8181c95bcdc2" providerId="ADAL" clId="{1EC04BE6-4D13-41AE-97C3-47DBB729E979}" dt="2025-06-25T08:12:59.230" v="19859"/>
          <ac:spMkLst>
            <pc:docMk/>
            <pc:sldMk cId="1876747195" sldId="3435"/>
            <ac:spMk id="13" creationId="{A8FBFF4B-E047-4B82-04E0-8B7AE2A254AF}"/>
          </ac:spMkLst>
        </pc:spChg>
        <pc:spChg chg="mod">
          <ac:chgData name="paul meaney" userId="8f3b41ac-413d-46e0-bc97-8181c95bcdc2" providerId="ADAL" clId="{1EC04BE6-4D13-41AE-97C3-47DBB729E979}" dt="2025-06-25T08:13:30.432" v="19894" actId="20577"/>
          <ac:spMkLst>
            <pc:docMk/>
            <pc:sldMk cId="1876747195" sldId="3435"/>
            <ac:spMk id="14" creationId="{AE7B533F-30ED-3DB9-4DCA-8CE90CFB3D03}"/>
          </ac:spMkLst>
        </pc:spChg>
        <pc:grpChg chg="add mod">
          <ac:chgData name="paul meaney" userId="8f3b41ac-413d-46e0-bc97-8181c95bcdc2" providerId="ADAL" clId="{1EC04BE6-4D13-41AE-97C3-47DBB729E979}" dt="2025-06-25T08:11:15.566" v="19784" actId="1076"/>
          <ac:grpSpMkLst>
            <pc:docMk/>
            <pc:sldMk cId="1876747195" sldId="3435"/>
            <ac:grpSpMk id="7" creationId="{4D60A7FA-4A8E-69F5-BE2A-BAB82B044A9D}"/>
          </ac:grpSpMkLst>
        </pc:grpChg>
        <pc:grpChg chg="add mod">
          <ac:chgData name="paul meaney" userId="8f3b41ac-413d-46e0-bc97-8181c95bcdc2" providerId="ADAL" clId="{1EC04BE6-4D13-41AE-97C3-47DBB729E979}" dt="2025-06-25T08:13:21.810" v="19867" actId="1076"/>
          <ac:grpSpMkLst>
            <pc:docMk/>
            <pc:sldMk cId="1876747195" sldId="3435"/>
            <ac:grpSpMk id="12" creationId="{C529284E-26BC-1631-EC98-A60090C05418}"/>
          </ac:grpSpMkLst>
        </pc:grpChg>
        <pc:picChg chg="add mod ord modCrop">
          <ac:chgData name="paul meaney" userId="8f3b41ac-413d-46e0-bc97-8181c95bcdc2" providerId="ADAL" clId="{1EC04BE6-4D13-41AE-97C3-47DBB729E979}" dt="2025-06-25T08:13:06.295" v="19862" actId="1076"/>
          <ac:picMkLst>
            <pc:docMk/>
            <pc:sldMk cId="1876747195" sldId="3435"/>
            <ac:picMk id="6" creationId="{3BB46829-0587-DAA6-A52B-BB8957B47D10}"/>
          </ac:picMkLst>
        </pc:picChg>
        <pc:picChg chg="mod">
          <ac:chgData name="paul meaney" userId="8f3b41ac-413d-46e0-bc97-8181c95bcdc2" providerId="ADAL" clId="{1EC04BE6-4D13-41AE-97C3-47DBB729E979}" dt="2025-06-25T08:10:50.587" v="19739"/>
          <ac:picMkLst>
            <pc:docMk/>
            <pc:sldMk cId="1876747195" sldId="3435"/>
            <ac:picMk id="8" creationId="{D17F9CC0-9C3F-60A7-1417-CB04D909E2EF}"/>
          </ac:picMkLst>
        </pc:picChg>
      </pc:sldChg>
      <pc:sldChg chg="addSp delSp modSp add mod">
        <pc:chgData name="paul meaney" userId="8f3b41ac-413d-46e0-bc97-8181c95bcdc2" providerId="ADAL" clId="{1EC04BE6-4D13-41AE-97C3-47DBB729E979}" dt="2025-06-25T08:12:43.302" v="19858" actId="1076"/>
        <pc:sldMkLst>
          <pc:docMk/>
          <pc:sldMk cId="3374046319" sldId="3436"/>
        </pc:sldMkLst>
        <pc:spChg chg="mod">
          <ac:chgData name="paul meaney" userId="8f3b41ac-413d-46e0-bc97-8181c95bcdc2" providerId="ADAL" clId="{1EC04BE6-4D13-41AE-97C3-47DBB729E979}" dt="2025-06-25T08:09:54.131" v="19733" actId="20577"/>
          <ac:spMkLst>
            <pc:docMk/>
            <pc:sldMk cId="3374046319" sldId="3436"/>
            <ac:spMk id="2" creationId="{891CE48A-82B2-6A9F-AA5D-9FE7996F28DB}"/>
          </ac:spMkLst>
        </pc:spChg>
        <pc:spChg chg="add del mod">
          <ac:chgData name="paul meaney" userId="8f3b41ac-413d-46e0-bc97-8181c95bcdc2" providerId="ADAL" clId="{1EC04BE6-4D13-41AE-97C3-47DBB729E979}" dt="2025-06-25T08:10:27.167" v="19735" actId="22"/>
          <ac:spMkLst>
            <pc:docMk/>
            <pc:sldMk cId="3374046319" sldId="3436"/>
            <ac:spMk id="5" creationId="{5441B6C9-AFF9-FA94-3A9D-A6CCD0A13AA1}"/>
          </ac:spMkLst>
        </pc:spChg>
        <pc:spChg chg="mod">
          <ac:chgData name="paul meaney" userId="8f3b41ac-413d-46e0-bc97-8181c95bcdc2" providerId="ADAL" clId="{1EC04BE6-4D13-41AE-97C3-47DBB729E979}" dt="2025-06-25T08:11:23.767" v="19786"/>
          <ac:spMkLst>
            <pc:docMk/>
            <pc:sldMk cId="3374046319" sldId="3436"/>
            <ac:spMk id="11" creationId="{A87EAFDE-0D2D-A7E8-2A12-BF324B5ABE40}"/>
          </ac:spMkLst>
        </pc:spChg>
        <pc:spChg chg="add mod">
          <ac:chgData name="paul meaney" userId="8f3b41ac-413d-46e0-bc97-8181c95bcdc2" providerId="ADAL" clId="{1EC04BE6-4D13-41AE-97C3-47DBB729E979}" dt="2025-06-25T08:11:37.898" v="19844" actId="20577"/>
          <ac:spMkLst>
            <pc:docMk/>
            <pc:sldMk cId="3374046319" sldId="3436"/>
            <ac:spMk id="12" creationId="{DA126E69-BE07-D1AD-DF4D-7472F6EB6F80}"/>
          </ac:spMkLst>
        </pc:spChg>
        <pc:spChg chg="add mod">
          <ac:chgData name="paul meaney" userId="8f3b41ac-413d-46e0-bc97-8181c95bcdc2" providerId="ADAL" clId="{1EC04BE6-4D13-41AE-97C3-47DBB729E979}" dt="2025-06-25T08:12:00.951" v="19848" actId="14100"/>
          <ac:spMkLst>
            <pc:docMk/>
            <pc:sldMk cId="3374046319" sldId="3436"/>
            <ac:spMk id="13" creationId="{7509F0AE-3F71-0C0B-5AF2-6413ABA606C5}"/>
          </ac:spMkLst>
        </pc:spChg>
        <pc:spChg chg="mod">
          <ac:chgData name="paul meaney" userId="8f3b41ac-413d-46e0-bc97-8181c95bcdc2" providerId="ADAL" clId="{1EC04BE6-4D13-41AE-97C3-47DBB729E979}" dt="2025-06-25T08:11:50.986" v="19845"/>
          <ac:spMkLst>
            <pc:docMk/>
            <pc:sldMk cId="3374046319" sldId="3436"/>
            <ac:spMk id="15" creationId="{43C328CC-798D-7268-111C-85613D5DD957}"/>
          </ac:spMkLst>
        </pc:spChg>
        <pc:spChg chg="mod">
          <ac:chgData name="paul meaney" userId="8f3b41ac-413d-46e0-bc97-8181c95bcdc2" providerId="ADAL" clId="{1EC04BE6-4D13-41AE-97C3-47DBB729E979}" dt="2025-06-25T08:11:50.986" v="19845"/>
          <ac:spMkLst>
            <pc:docMk/>
            <pc:sldMk cId="3374046319" sldId="3436"/>
            <ac:spMk id="16" creationId="{A1B12464-3E85-D929-772C-CBA9F3B5FD5F}"/>
          </ac:spMkLst>
        </pc:spChg>
        <pc:spChg chg="add mod">
          <ac:chgData name="paul meaney" userId="8f3b41ac-413d-46e0-bc97-8181c95bcdc2" providerId="ADAL" clId="{1EC04BE6-4D13-41AE-97C3-47DBB729E979}" dt="2025-06-25T08:12:33.788" v="19855" actId="14100"/>
          <ac:spMkLst>
            <pc:docMk/>
            <pc:sldMk cId="3374046319" sldId="3436"/>
            <ac:spMk id="17" creationId="{13819EE4-2116-B4D3-1979-4110237A08D0}"/>
          </ac:spMkLst>
        </pc:spChg>
        <pc:spChg chg="mod">
          <ac:chgData name="paul meaney" userId="8f3b41ac-413d-46e0-bc97-8181c95bcdc2" providerId="ADAL" clId="{1EC04BE6-4D13-41AE-97C3-47DBB729E979}" dt="2025-06-25T08:12:17.540" v="19851"/>
          <ac:spMkLst>
            <pc:docMk/>
            <pc:sldMk cId="3374046319" sldId="3436"/>
            <ac:spMk id="19" creationId="{A297483B-5C07-41AB-BE3D-048A19DFD260}"/>
          </ac:spMkLst>
        </pc:spChg>
        <pc:spChg chg="mod">
          <ac:chgData name="paul meaney" userId="8f3b41ac-413d-46e0-bc97-8181c95bcdc2" providerId="ADAL" clId="{1EC04BE6-4D13-41AE-97C3-47DBB729E979}" dt="2025-06-25T08:12:17.540" v="19851"/>
          <ac:spMkLst>
            <pc:docMk/>
            <pc:sldMk cId="3374046319" sldId="3436"/>
            <ac:spMk id="20" creationId="{754CE7A1-1A4A-B679-CDC0-1B08CFE26113}"/>
          </ac:spMkLst>
        </pc:spChg>
        <pc:grpChg chg="add mod">
          <ac:chgData name="paul meaney" userId="8f3b41ac-413d-46e0-bc97-8181c95bcdc2" providerId="ADAL" clId="{1EC04BE6-4D13-41AE-97C3-47DBB729E979}" dt="2025-06-25T08:11:23.767" v="19786"/>
          <ac:grpSpMkLst>
            <pc:docMk/>
            <pc:sldMk cId="3374046319" sldId="3436"/>
            <ac:grpSpMk id="9" creationId="{455C3EF4-FD6B-D2F9-EF96-B752E6E2C51A}"/>
          </ac:grpSpMkLst>
        </pc:grpChg>
        <pc:grpChg chg="add mod">
          <ac:chgData name="paul meaney" userId="8f3b41ac-413d-46e0-bc97-8181c95bcdc2" providerId="ADAL" clId="{1EC04BE6-4D13-41AE-97C3-47DBB729E979}" dt="2025-06-25T08:12:07.776" v="19850" actId="1076"/>
          <ac:grpSpMkLst>
            <pc:docMk/>
            <pc:sldMk cId="3374046319" sldId="3436"/>
            <ac:grpSpMk id="14" creationId="{5C8788C8-337E-EB76-F158-A9696EBB9BF0}"/>
          </ac:grpSpMkLst>
        </pc:grpChg>
        <pc:grpChg chg="add mod">
          <ac:chgData name="paul meaney" userId="8f3b41ac-413d-46e0-bc97-8181c95bcdc2" providerId="ADAL" clId="{1EC04BE6-4D13-41AE-97C3-47DBB729E979}" dt="2025-06-25T08:12:43.302" v="19858" actId="1076"/>
          <ac:grpSpMkLst>
            <pc:docMk/>
            <pc:sldMk cId="3374046319" sldId="3436"/>
            <ac:grpSpMk id="18" creationId="{C3115AC7-62EA-0CDB-AC3B-51B42A9E94B9}"/>
          </ac:grpSpMkLst>
        </pc:grpChg>
        <pc:picChg chg="del">
          <ac:chgData name="paul meaney" userId="8f3b41ac-413d-46e0-bc97-8181c95bcdc2" providerId="ADAL" clId="{1EC04BE6-4D13-41AE-97C3-47DBB729E979}" dt="2025-06-25T08:10:25.882" v="19734" actId="478"/>
          <ac:picMkLst>
            <pc:docMk/>
            <pc:sldMk cId="3374046319" sldId="3436"/>
            <ac:picMk id="6" creationId="{925D5F43-6A8A-9C60-53BA-D8965EAF54CE}"/>
          </ac:picMkLst>
        </pc:picChg>
        <pc:picChg chg="add mod ord modCrop">
          <ac:chgData name="paul meaney" userId="8f3b41ac-413d-46e0-bc97-8181c95bcdc2" providerId="ADAL" clId="{1EC04BE6-4D13-41AE-97C3-47DBB729E979}" dt="2025-06-25T08:10:43.323" v="19738" actId="1582"/>
          <ac:picMkLst>
            <pc:docMk/>
            <pc:sldMk cId="3374046319" sldId="3436"/>
            <ac:picMk id="8" creationId="{A737854A-1BB2-462D-FCD0-A4CE199A5C73}"/>
          </ac:picMkLst>
        </pc:picChg>
        <pc:picChg chg="mod">
          <ac:chgData name="paul meaney" userId="8f3b41ac-413d-46e0-bc97-8181c95bcdc2" providerId="ADAL" clId="{1EC04BE6-4D13-41AE-97C3-47DBB729E979}" dt="2025-06-25T08:11:23.767" v="19786"/>
          <ac:picMkLst>
            <pc:docMk/>
            <pc:sldMk cId="3374046319" sldId="3436"/>
            <ac:picMk id="10" creationId="{AF7BCA23-D6BE-9694-10A6-CC0388CEEB46}"/>
          </ac:picMkLst>
        </pc:picChg>
      </pc:sldChg>
      <pc:sldChg chg="add del">
        <pc:chgData name="paul meaney" userId="8f3b41ac-413d-46e0-bc97-8181c95bcdc2" providerId="ADAL" clId="{1EC04BE6-4D13-41AE-97C3-47DBB729E979}" dt="2025-06-25T08:21:18.100" v="20672" actId="47"/>
        <pc:sldMkLst>
          <pc:docMk/>
          <pc:sldMk cId="595337428" sldId="3437"/>
        </pc:sldMkLst>
      </pc:sldChg>
      <pc:sldChg chg="addSp delSp modSp new mod setBg">
        <pc:chgData name="paul meaney" userId="8f3b41ac-413d-46e0-bc97-8181c95bcdc2" providerId="ADAL" clId="{1EC04BE6-4D13-41AE-97C3-47DBB729E979}" dt="2025-06-25T14:16:02.812" v="44173" actId="114"/>
        <pc:sldMkLst>
          <pc:docMk/>
          <pc:sldMk cId="1232183064" sldId="3437"/>
        </pc:sldMkLst>
        <pc:spChg chg="mod">
          <ac:chgData name="paul meaney" userId="8f3b41ac-413d-46e0-bc97-8181c95bcdc2" providerId="ADAL" clId="{1EC04BE6-4D13-41AE-97C3-47DBB729E979}" dt="2025-06-25T14:15:28.336" v="44160" actId="26606"/>
          <ac:spMkLst>
            <pc:docMk/>
            <pc:sldMk cId="1232183064" sldId="3437"/>
            <ac:spMk id="2" creationId="{83EC5D14-DD97-DEB3-3684-CD6AA5257C85}"/>
          </ac:spMkLst>
        </pc:spChg>
        <pc:spChg chg="del mod">
          <ac:chgData name="paul meaney" userId="8f3b41ac-413d-46e0-bc97-8181c95bcdc2" providerId="ADAL" clId="{1EC04BE6-4D13-41AE-97C3-47DBB729E979}" dt="2025-06-25T14:15:25.920" v="44159" actId="26606"/>
          <ac:spMkLst>
            <pc:docMk/>
            <pc:sldMk cId="1232183064" sldId="3437"/>
            <ac:spMk id="3" creationId="{53D3BD21-8058-3BA0-32F3-9CAE1130D265}"/>
          </ac:spMkLst>
        </pc:spChg>
        <pc:spChg chg="mod">
          <ac:chgData name="paul meaney" userId="8f3b41ac-413d-46e0-bc97-8181c95bcdc2" providerId="ADAL" clId="{1EC04BE6-4D13-41AE-97C3-47DBB729E979}" dt="2025-06-25T14:15:28.336" v="44160" actId="26606"/>
          <ac:spMkLst>
            <pc:docMk/>
            <pc:sldMk cId="1232183064" sldId="3437"/>
            <ac:spMk id="4" creationId="{AC678F3F-6D3B-DB6D-4996-EE0264575446}"/>
          </ac:spMkLst>
        </pc:spChg>
        <pc:spChg chg="add del">
          <ac:chgData name="paul meaney" userId="8f3b41ac-413d-46e0-bc97-8181c95bcdc2" providerId="ADAL" clId="{1EC04BE6-4D13-41AE-97C3-47DBB729E979}" dt="2025-06-25T14:15:28.336" v="44160" actId="26606"/>
          <ac:spMkLst>
            <pc:docMk/>
            <pc:sldMk cId="1232183064" sldId="3437"/>
            <ac:spMk id="10" creationId="{FB5993E2-C02B-4335-ABA5-D8EC465551E3}"/>
          </ac:spMkLst>
        </pc:spChg>
        <pc:spChg chg="add del">
          <ac:chgData name="paul meaney" userId="8f3b41ac-413d-46e0-bc97-8181c95bcdc2" providerId="ADAL" clId="{1EC04BE6-4D13-41AE-97C3-47DBB729E979}" dt="2025-06-25T14:15:28.336" v="44160" actId="26606"/>
          <ac:spMkLst>
            <pc:docMk/>
            <pc:sldMk cId="1232183064" sldId="3437"/>
            <ac:spMk id="12" creationId="{C0B801A2-5622-4BE8-9AD2-C337A2CD0022}"/>
          </ac:spMkLst>
        </pc:spChg>
        <pc:spChg chg="add del">
          <ac:chgData name="paul meaney" userId="8f3b41ac-413d-46e0-bc97-8181c95bcdc2" providerId="ADAL" clId="{1EC04BE6-4D13-41AE-97C3-47DBB729E979}" dt="2025-06-25T14:15:28.336" v="44160" actId="26606"/>
          <ac:spMkLst>
            <pc:docMk/>
            <pc:sldMk cId="1232183064" sldId="3437"/>
            <ac:spMk id="14" creationId="{B7AF614F-5BC3-4086-99F5-B87C5847A071}"/>
          </ac:spMkLst>
        </pc:spChg>
        <pc:graphicFrameChg chg="add mod modGraphic">
          <ac:chgData name="paul meaney" userId="8f3b41ac-413d-46e0-bc97-8181c95bcdc2" providerId="ADAL" clId="{1EC04BE6-4D13-41AE-97C3-47DBB729E979}" dt="2025-06-25T14:16:02.812" v="44173" actId="114"/>
          <ac:graphicFrameMkLst>
            <pc:docMk/>
            <pc:sldMk cId="1232183064" sldId="3437"/>
            <ac:graphicFrameMk id="6" creationId="{42C07C0E-0D96-EE8B-1375-4073E0E10D8C}"/>
          </ac:graphicFrameMkLst>
        </pc:graphicFrameChg>
      </pc:sldChg>
      <pc:sldChg chg="addSp delSp modSp new mod ord">
        <pc:chgData name="paul meaney" userId="8f3b41ac-413d-46e0-bc97-8181c95bcdc2" providerId="ADAL" clId="{1EC04BE6-4D13-41AE-97C3-47DBB729E979}" dt="2025-06-25T15:11:40.121" v="44353" actId="255"/>
        <pc:sldMkLst>
          <pc:docMk/>
          <pc:sldMk cId="2547186786" sldId="3438"/>
        </pc:sldMkLst>
        <pc:spChg chg="mod">
          <ac:chgData name="paul meaney" userId="8f3b41ac-413d-46e0-bc97-8181c95bcdc2" providerId="ADAL" clId="{1EC04BE6-4D13-41AE-97C3-47DBB729E979}" dt="2025-06-25T15:08:13.190" v="44218" actId="20577"/>
          <ac:spMkLst>
            <pc:docMk/>
            <pc:sldMk cId="2547186786" sldId="3438"/>
            <ac:spMk id="2" creationId="{5F4C7AB3-BF66-F06A-0628-2A739A22A0F1}"/>
          </ac:spMkLst>
        </pc:spChg>
        <pc:spChg chg="del">
          <ac:chgData name="paul meaney" userId="8f3b41ac-413d-46e0-bc97-8181c95bcdc2" providerId="ADAL" clId="{1EC04BE6-4D13-41AE-97C3-47DBB729E979}" dt="2025-06-25T15:07:58.082" v="44208" actId="22"/>
          <ac:spMkLst>
            <pc:docMk/>
            <pc:sldMk cId="2547186786" sldId="3438"/>
            <ac:spMk id="3" creationId="{58723D44-5C8F-DED6-64E8-034CF5348688}"/>
          </ac:spMkLst>
        </pc:spChg>
        <pc:spChg chg="mod">
          <ac:chgData name="paul meaney" userId="8f3b41ac-413d-46e0-bc97-8181c95bcdc2" providerId="ADAL" clId="{1EC04BE6-4D13-41AE-97C3-47DBB729E979}" dt="2025-06-25T15:08:19.093" v="44219"/>
          <ac:spMkLst>
            <pc:docMk/>
            <pc:sldMk cId="2547186786" sldId="3438"/>
            <ac:spMk id="9" creationId="{6D8B3A66-E336-78DD-2EBC-B430F920B2D5}"/>
          </ac:spMkLst>
        </pc:spChg>
        <pc:spChg chg="add mod">
          <ac:chgData name="paul meaney" userId="8f3b41ac-413d-46e0-bc97-8181c95bcdc2" providerId="ADAL" clId="{1EC04BE6-4D13-41AE-97C3-47DBB729E979}" dt="2025-06-25T15:08:26.970" v="44228" actId="20577"/>
          <ac:spMkLst>
            <pc:docMk/>
            <pc:sldMk cId="2547186786" sldId="3438"/>
            <ac:spMk id="10" creationId="{121761A3-572C-B13E-1E49-CBD3C6CE5C29}"/>
          </ac:spMkLst>
        </pc:spChg>
        <pc:spChg chg="add mod">
          <ac:chgData name="paul meaney" userId="8f3b41ac-413d-46e0-bc97-8181c95bcdc2" providerId="ADAL" clId="{1EC04BE6-4D13-41AE-97C3-47DBB729E979}" dt="2025-06-25T15:10:32.648" v="44290" actId="14100"/>
          <ac:spMkLst>
            <pc:docMk/>
            <pc:sldMk cId="2547186786" sldId="3438"/>
            <ac:spMk id="11" creationId="{1663536D-CB64-4A18-CBD8-8565DBA0810A}"/>
          </ac:spMkLst>
        </pc:spChg>
        <pc:spChg chg="mod">
          <ac:chgData name="paul meaney" userId="8f3b41ac-413d-46e0-bc97-8181c95bcdc2" providerId="ADAL" clId="{1EC04BE6-4D13-41AE-97C3-47DBB729E979}" dt="2025-06-25T15:11:40.121" v="44353" actId="255"/>
          <ac:spMkLst>
            <pc:docMk/>
            <pc:sldMk cId="2547186786" sldId="3438"/>
            <ac:spMk id="13" creationId="{4E08E98C-EFB9-41D0-9EB7-E0182CD38DB4}"/>
          </ac:spMkLst>
        </pc:spChg>
        <pc:spChg chg="mod">
          <ac:chgData name="paul meaney" userId="8f3b41ac-413d-46e0-bc97-8181c95bcdc2" providerId="ADAL" clId="{1EC04BE6-4D13-41AE-97C3-47DBB729E979}" dt="2025-06-25T15:11:40.121" v="44353" actId="255"/>
          <ac:spMkLst>
            <pc:docMk/>
            <pc:sldMk cId="2547186786" sldId="3438"/>
            <ac:spMk id="14" creationId="{6CDD4675-69FD-39DB-F2A9-5096ABCC964D}"/>
          </ac:spMkLst>
        </pc:spChg>
        <pc:spChg chg="add mod">
          <ac:chgData name="paul meaney" userId="8f3b41ac-413d-46e0-bc97-8181c95bcdc2" providerId="ADAL" clId="{1EC04BE6-4D13-41AE-97C3-47DBB729E979}" dt="2025-06-25T15:10:27.222" v="44289" actId="14100"/>
          <ac:spMkLst>
            <pc:docMk/>
            <pc:sldMk cId="2547186786" sldId="3438"/>
            <ac:spMk id="15" creationId="{46F5638E-3518-F327-3FF5-2296722724E0}"/>
          </ac:spMkLst>
        </pc:spChg>
        <pc:spChg chg="mod">
          <ac:chgData name="paul meaney" userId="8f3b41ac-413d-46e0-bc97-8181c95bcdc2" providerId="ADAL" clId="{1EC04BE6-4D13-41AE-97C3-47DBB729E979}" dt="2025-06-25T15:11:40.121" v="44353" actId="255"/>
          <ac:spMkLst>
            <pc:docMk/>
            <pc:sldMk cId="2547186786" sldId="3438"/>
            <ac:spMk id="17" creationId="{218AC77D-1888-0031-13D5-12AF8D87A277}"/>
          </ac:spMkLst>
        </pc:spChg>
        <pc:spChg chg="mod">
          <ac:chgData name="paul meaney" userId="8f3b41ac-413d-46e0-bc97-8181c95bcdc2" providerId="ADAL" clId="{1EC04BE6-4D13-41AE-97C3-47DBB729E979}" dt="2025-06-25T15:11:40.121" v="44353" actId="255"/>
          <ac:spMkLst>
            <pc:docMk/>
            <pc:sldMk cId="2547186786" sldId="3438"/>
            <ac:spMk id="18" creationId="{D4EC4C9D-DEEF-3533-683B-2987B7C1C39C}"/>
          </ac:spMkLst>
        </pc:spChg>
        <pc:spChg chg="add mod">
          <ac:chgData name="paul meaney" userId="8f3b41ac-413d-46e0-bc97-8181c95bcdc2" providerId="ADAL" clId="{1EC04BE6-4D13-41AE-97C3-47DBB729E979}" dt="2025-06-25T15:11:25.003" v="44327" actId="14100"/>
          <ac:spMkLst>
            <pc:docMk/>
            <pc:sldMk cId="2547186786" sldId="3438"/>
            <ac:spMk id="19" creationId="{7854C4A6-2F3C-70B2-38AA-4087024B03F5}"/>
          </ac:spMkLst>
        </pc:spChg>
        <pc:spChg chg="mod">
          <ac:chgData name="paul meaney" userId="8f3b41ac-413d-46e0-bc97-8181c95bcdc2" providerId="ADAL" clId="{1EC04BE6-4D13-41AE-97C3-47DBB729E979}" dt="2025-06-25T15:11:40.121" v="44353" actId="255"/>
          <ac:spMkLst>
            <pc:docMk/>
            <pc:sldMk cId="2547186786" sldId="3438"/>
            <ac:spMk id="21" creationId="{F33EA886-02A3-BA92-F7B4-02A48333CF24}"/>
          </ac:spMkLst>
        </pc:spChg>
        <pc:spChg chg="mod">
          <ac:chgData name="paul meaney" userId="8f3b41ac-413d-46e0-bc97-8181c95bcdc2" providerId="ADAL" clId="{1EC04BE6-4D13-41AE-97C3-47DBB729E979}" dt="2025-06-25T15:11:40.121" v="44353" actId="255"/>
          <ac:spMkLst>
            <pc:docMk/>
            <pc:sldMk cId="2547186786" sldId="3438"/>
            <ac:spMk id="22" creationId="{3C7E9DCC-4499-25C9-EEB8-62BAF25FCC9E}"/>
          </ac:spMkLst>
        </pc:spChg>
        <pc:grpChg chg="add mod">
          <ac:chgData name="paul meaney" userId="8f3b41ac-413d-46e0-bc97-8181c95bcdc2" providerId="ADAL" clId="{1EC04BE6-4D13-41AE-97C3-47DBB729E979}" dt="2025-06-25T15:08:19.093" v="44219"/>
          <ac:grpSpMkLst>
            <pc:docMk/>
            <pc:sldMk cId="2547186786" sldId="3438"/>
            <ac:grpSpMk id="7" creationId="{12DCFCF3-B260-6B89-7DCA-FB89668F432F}"/>
          </ac:grpSpMkLst>
        </pc:grpChg>
        <pc:grpChg chg="add mod">
          <ac:chgData name="paul meaney" userId="8f3b41ac-413d-46e0-bc97-8181c95bcdc2" providerId="ADAL" clId="{1EC04BE6-4D13-41AE-97C3-47DBB729E979}" dt="2025-06-25T15:09:16.147" v="44239" actId="1076"/>
          <ac:grpSpMkLst>
            <pc:docMk/>
            <pc:sldMk cId="2547186786" sldId="3438"/>
            <ac:grpSpMk id="12" creationId="{858A46B5-3CE6-A0CE-F32D-5D933554A6B2}"/>
          </ac:grpSpMkLst>
        </pc:grpChg>
        <pc:grpChg chg="add mod">
          <ac:chgData name="paul meaney" userId="8f3b41ac-413d-46e0-bc97-8181c95bcdc2" providerId="ADAL" clId="{1EC04BE6-4D13-41AE-97C3-47DBB729E979}" dt="2025-06-25T15:11:01.321" v="44322" actId="14100"/>
          <ac:grpSpMkLst>
            <pc:docMk/>
            <pc:sldMk cId="2547186786" sldId="3438"/>
            <ac:grpSpMk id="16" creationId="{9EBB0195-1960-575C-6339-0DA619A5E3DB}"/>
          </ac:grpSpMkLst>
        </pc:grpChg>
        <pc:grpChg chg="add mod">
          <ac:chgData name="paul meaney" userId="8f3b41ac-413d-46e0-bc97-8181c95bcdc2" providerId="ADAL" clId="{1EC04BE6-4D13-41AE-97C3-47DBB729E979}" dt="2025-06-25T15:11:27.538" v="44328" actId="1076"/>
          <ac:grpSpMkLst>
            <pc:docMk/>
            <pc:sldMk cId="2547186786" sldId="3438"/>
            <ac:grpSpMk id="20" creationId="{23F4A94D-9CFD-B415-5272-41EF0D65D69C}"/>
          </ac:grpSpMkLst>
        </pc:grpChg>
        <pc:picChg chg="add mod ord">
          <ac:chgData name="paul meaney" userId="8f3b41ac-413d-46e0-bc97-8181c95bcdc2" providerId="ADAL" clId="{1EC04BE6-4D13-41AE-97C3-47DBB729E979}" dt="2025-06-25T15:10:16.274" v="44286" actId="14100"/>
          <ac:picMkLst>
            <pc:docMk/>
            <pc:sldMk cId="2547186786" sldId="3438"/>
            <ac:picMk id="6" creationId="{C9687CA5-1E60-B0F0-B9B4-7B35D596D418}"/>
          </ac:picMkLst>
        </pc:picChg>
        <pc:picChg chg="mod">
          <ac:chgData name="paul meaney" userId="8f3b41ac-413d-46e0-bc97-8181c95bcdc2" providerId="ADAL" clId="{1EC04BE6-4D13-41AE-97C3-47DBB729E979}" dt="2025-06-25T15:08:19.093" v="44219"/>
          <ac:picMkLst>
            <pc:docMk/>
            <pc:sldMk cId="2547186786" sldId="3438"/>
            <ac:picMk id="8" creationId="{717E590A-1B46-8C02-BE1B-C62C3D9BC8D7}"/>
          </ac:picMkLst>
        </pc:picChg>
      </pc:sldChg>
      <pc:sldChg chg="add del">
        <pc:chgData name="paul meaney" userId="8f3b41ac-413d-46e0-bc97-8181c95bcdc2" providerId="ADAL" clId="{1EC04BE6-4D13-41AE-97C3-47DBB729E979}" dt="2025-06-25T08:21:18.100" v="20672" actId="47"/>
        <pc:sldMkLst>
          <pc:docMk/>
          <pc:sldMk cId="2670741779" sldId="3438"/>
        </pc:sldMkLst>
      </pc:sldChg>
      <pc:sldChg chg="addSp delSp modSp new mod setBg">
        <pc:chgData name="paul meaney" userId="8f3b41ac-413d-46e0-bc97-8181c95bcdc2" providerId="ADAL" clId="{1EC04BE6-4D13-41AE-97C3-47DBB729E979}" dt="2025-06-26T11:05:10.692" v="44680" actId="114"/>
        <pc:sldMkLst>
          <pc:docMk/>
          <pc:sldMk cId="358886102" sldId="3439"/>
        </pc:sldMkLst>
        <pc:spChg chg="mod">
          <ac:chgData name="paul meaney" userId="8f3b41ac-413d-46e0-bc97-8181c95bcdc2" providerId="ADAL" clId="{1EC04BE6-4D13-41AE-97C3-47DBB729E979}" dt="2025-06-26T11:04:50.541" v="44663" actId="26606"/>
          <ac:spMkLst>
            <pc:docMk/>
            <pc:sldMk cId="358886102" sldId="3439"/>
            <ac:spMk id="2" creationId="{F1EFF096-54AE-2932-C4C6-EA560A8238EF}"/>
          </ac:spMkLst>
        </pc:spChg>
        <pc:spChg chg="del mod">
          <ac:chgData name="paul meaney" userId="8f3b41ac-413d-46e0-bc97-8181c95bcdc2" providerId="ADAL" clId="{1EC04BE6-4D13-41AE-97C3-47DBB729E979}" dt="2025-06-26T11:04:45.118" v="44661" actId="26606"/>
          <ac:spMkLst>
            <pc:docMk/>
            <pc:sldMk cId="358886102" sldId="3439"/>
            <ac:spMk id="3" creationId="{767926A7-87DB-1326-070F-807F5D733320}"/>
          </ac:spMkLst>
        </pc:spChg>
        <pc:spChg chg="mod">
          <ac:chgData name="paul meaney" userId="8f3b41ac-413d-46e0-bc97-8181c95bcdc2" providerId="ADAL" clId="{1EC04BE6-4D13-41AE-97C3-47DBB729E979}" dt="2025-06-26T11:04:45.118" v="44661" actId="26606"/>
          <ac:spMkLst>
            <pc:docMk/>
            <pc:sldMk cId="358886102" sldId="3439"/>
            <ac:spMk id="4" creationId="{E19D5126-CDCB-1AFD-B61C-8F437C46C12C}"/>
          </ac:spMkLst>
        </pc:spChg>
        <pc:spChg chg="add del">
          <ac:chgData name="paul meaney" userId="8f3b41ac-413d-46e0-bc97-8181c95bcdc2" providerId="ADAL" clId="{1EC04BE6-4D13-41AE-97C3-47DBB729E979}" dt="2025-06-26T11:04:50.541" v="44663" actId="26606"/>
          <ac:spMkLst>
            <pc:docMk/>
            <pc:sldMk cId="358886102" sldId="3439"/>
            <ac:spMk id="11" creationId="{A6B16355-27FB-445B-B646-02AB73637459}"/>
          </ac:spMkLst>
        </pc:spChg>
        <pc:spChg chg="add del">
          <ac:chgData name="paul meaney" userId="8f3b41ac-413d-46e0-bc97-8181c95bcdc2" providerId="ADAL" clId="{1EC04BE6-4D13-41AE-97C3-47DBB729E979}" dt="2025-06-26T11:04:50.541" v="44663" actId="26606"/>
          <ac:spMkLst>
            <pc:docMk/>
            <pc:sldMk cId="358886102" sldId="3439"/>
            <ac:spMk id="15" creationId="{6B3BF2E5-C3AB-441F-A430-491119C56D26}"/>
          </ac:spMkLst>
        </pc:spChg>
        <pc:spChg chg="add del">
          <ac:chgData name="paul meaney" userId="8f3b41ac-413d-46e0-bc97-8181c95bcdc2" providerId="ADAL" clId="{1EC04BE6-4D13-41AE-97C3-47DBB729E979}" dt="2025-06-26T11:04:50.541" v="44663" actId="26606"/>
          <ac:spMkLst>
            <pc:docMk/>
            <pc:sldMk cId="358886102" sldId="3439"/>
            <ac:spMk id="17" creationId="{DD07C90B-B81A-473B-8919-CA924E61FFCF}"/>
          </ac:spMkLst>
        </pc:spChg>
        <pc:graphicFrameChg chg="add mod modGraphic">
          <ac:chgData name="paul meaney" userId="8f3b41ac-413d-46e0-bc97-8181c95bcdc2" providerId="ADAL" clId="{1EC04BE6-4D13-41AE-97C3-47DBB729E979}" dt="2025-06-26T11:05:10.692" v="44680" actId="114"/>
          <ac:graphicFrameMkLst>
            <pc:docMk/>
            <pc:sldMk cId="358886102" sldId="3439"/>
            <ac:graphicFrameMk id="6" creationId="{C3A5AF8F-35B6-5341-F346-A39F808756A8}"/>
          </ac:graphicFrameMkLst>
        </pc:graphicFrameChg>
        <pc:cxnChg chg="add del">
          <ac:chgData name="paul meaney" userId="8f3b41ac-413d-46e0-bc97-8181c95bcdc2" providerId="ADAL" clId="{1EC04BE6-4D13-41AE-97C3-47DBB729E979}" dt="2025-06-26T11:04:50.541" v="44663" actId="26606"/>
          <ac:cxnSpMkLst>
            <pc:docMk/>
            <pc:sldMk cId="358886102" sldId="3439"/>
            <ac:cxnSpMk id="13" creationId="{06DA680F-F6AC-453E-A8BF-C5BDED2851DE}"/>
          </ac:cxnSpMkLst>
        </pc:cxnChg>
      </pc:sldChg>
      <pc:sldChg chg="add del">
        <pc:chgData name="paul meaney" userId="8f3b41ac-413d-46e0-bc97-8181c95bcdc2" providerId="ADAL" clId="{1EC04BE6-4D13-41AE-97C3-47DBB729E979}" dt="2025-06-25T08:21:18.100" v="20672" actId="47"/>
        <pc:sldMkLst>
          <pc:docMk/>
          <pc:sldMk cId="3045093864" sldId="3439"/>
        </pc:sldMkLst>
      </pc:sldChg>
      <pc:sldChg chg="add del">
        <pc:chgData name="paul meaney" userId="8f3b41ac-413d-46e0-bc97-8181c95bcdc2" providerId="ADAL" clId="{1EC04BE6-4D13-41AE-97C3-47DBB729E979}" dt="2025-06-25T13:25:51.266" v="43765" actId="18676"/>
        <pc:sldMkLst>
          <pc:docMk/>
          <pc:sldMk cId="4211674435" sldId="3440"/>
        </pc:sldMkLst>
      </pc:sldChg>
      <pc:sldChg chg="modSp add del mod ord">
        <pc:chgData name="paul meaney" userId="8f3b41ac-413d-46e0-bc97-8181c95bcdc2" providerId="ADAL" clId="{1EC04BE6-4D13-41AE-97C3-47DBB729E979}" dt="2025-06-25T13:25:51.266" v="43765" actId="18676"/>
        <pc:sldMkLst>
          <pc:docMk/>
          <pc:sldMk cId="2918108" sldId="3441"/>
        </pc:sldMkLst>
        <pc:spChg chg="mod">
          <ac:chgData name="paul meaney" userId="8f3b41ac-413d-46e0-bc97-8181c95bcdc2" providerId="ADAL" clId="{1EC04BE6-4D13-41AE-97C3-47DBB729E979}" dt="2025-06-25T08:24:35.926" v="21066" actId="5793"/>
          <ac:spMkLst>
            <pc:docMk/>
            <pc:sldMk cId="2918108" sldId="3441"/>
            <ac:spMk id="5" creationId="{FA9E4F84-4565-53B4-105B-71859981F918}"/>
          </ac:spMkLst>
        </pc:spChg>
      </pc:sldChg>
      <pc:sldChg chg="addSp delSp modSp new del mod setBg">
        <pc:chgData name="paul meaney" userId="8f3b41ac-413d-46e0-bc97-8181c95bcdc2" providerId="ADAL" clId="{1EC04BE6-4D13-41AE-97C3-47DBB729E979}" dt="2025-06-25T13:25:51.266" v="43765" actId="18676"/>
        <pc:sldMkLst>
          <pc:docMk/>
          <pc:sldMk cId="3331895353" sldId="3442"/>
        </pc:sldMkLst>
        <pc:spChg chg="mod">
          <ac:chgData name="paul meaney" userId="8f3b41ac-413d-46e0-bc97-8181c95bcdc2" providerId="ADAL" clId="{1EC04BE6-4D13-41AE-97C3-47DBB729E979}" dt="2025-06-25T08:23:20.706" v="21022" actId="26606"/>
          <ac:spMkLst>
            <pc:docMk/>
            <pc:sldMk cId="3331895353" sldId="3442"/>
            <ac:spMk id="2" creationId="{2419EC2D-EE72-F782-92A2-16F161C156CF}"/>
          </ac:spMkLst>
        </pc:spChg>
        <pc:spChg chg="del mod">
          <ac:chgData name="paul meaney" userId="8f3b41ac-413d-46e0-bc97-8181c95bcdc2" providerId="ADAL" clId="{1EC04BE6-4D13-41AE-97C3-47DBB729E979}" dt="2025-06-25T08:23:17.807" v="21021" actId="26606"/>
          <ac:spMkLst>
            <pc:docMk/>
            <pc:sldMk cId="3331895353" sldId="3442"/>
            <ac:spMk id="3" creationId="{06B102B0-B688-8DEF-6BDE-6489205E70ED}"/>
          </ac:spMkLst>
        </pc:spChg>
        <pc:spChg chg="mod">
          <ac:chgData name="paul meaney" userId="8f3b41ac-413d-46e0-bc97-8181c95bcdc2" providerId="ADAL" clId="{1EC04BE6-4D13-41AE-97C3-47DBB729E979}" dt="2025-06-25T08:23:20.706" v="21022" actId="26606"/>
          <ac:spMkLst>
            <pc:docMk/>
            <pc:sldMk cId="3331895353" sldId="3442"/>
            <ac:spMk id="4" creationId="{892B56AC-023C-1F53-6DBD-4559C691D6CF}"/>
          </ac:spMkLst>
        </pc:spChg>
        <pc:spChg chg="add del">
          <ac:chgData name="paul meaney" userId="8f3b41ac-413d-46e0-bc97-8181c95bcdc2" providerId="ADAL" clId="{1EC04BE6-4D13-41AE-97C3-47DBB729E979}" dt="2025-06-25T08:23:20.706" v="21022" actId="26606"/>
          <ac:spMkLst>
            <pc:docMk/>
            <pc:sldMk cId="3331895353" sldId="3442"/>
            <ac:spMk id="10" creationId="{FB5993E2-C02B-4335-ABA5-D8EC465551E3}"/>
          </ac:spMkLst>
        </pc:spChg>
        <pc:spChg chg="add del">
          <ac:chgData name="paul meaney" userId="8f3b41ac-413d-46e0-bc97-8181c95bcdc2" providerId="ADAL" clId="{1EC04BE6-4D13-41AE-97C3-47DBB729E979}" dt="2025-06-25T08:23:20.706" v="21022" actId="26606"/>
          <ac:spMkLst>
            <pc:docMk/>
            <pc:sldMk cId="3331895353" sldId="3442"/>
            <ac:spMk id="12" creationId="{C0B801A2-5622-4BE8-9AD2-C337A2CD0022}"/>
          </ac:spMkLst>
        </pc:spChg>
        <pc:spChg chg="add del">
          <ac:chgData name="paul meaney" userId="8f3b41ac-413d-46e0-bc97-8181c95bcdc2" providerId="ADAL" clId="{1EC04BE6-4D13-41AE-97C3-47DBB729E979}" dt="2025-06-25T08:23:20.706" v="21022" actId="26606"/>
          <ac:spMkLst>
            <pc:docMk/>
            <pc:sldMk cId="3331895353" sldId="3442"/>
            <ac:spMk id="14" creationId="{B7AF614F-5BC3-4086-99F5-B87C5847A071}"/>
          </ac:spMkLst>
        </pc:spChg>
        <pc:graphicFrameChg chg="add mod modGraphic">
          <ac:chgData name="paul meaney" userId="8f3b41ac-413d-46e0-bc97-8181c95bcdc2" providerId="ADAL" clId="{1EC04BE6-4D13-41AE-97C3-47DBB729E979}" dt="2025-06-25T08:24:07.789" v="21026" actId="114"/>
          <ac:graphicFrameMkLst>
            <pc:docMk/>
            <pc:sldMk cId="3331895353" sldId="3442"/>
            <ac:graphicFrameMk id="6" creationId="{61B18BDD-AAC5-D68E-3038-866786B8A2B7}"/>
          </ac:graphicFrameMkLst>
        </pc:graphicFrameChg>
      </pc:sldChg>
      <pc:sldChg chg="add del">
        <pc:chgData name="paul meaney" userId="8f3b41ac-413d-46e0-bc97-8181c95bcdc2" providerId="ADAL" clId="{1EC04BE6-4D13-41AE-97C3-47DBB729E979}" dt="2025-06-25T08:26:38.401" v="21120" actId="47"/>
        <pc:sldMkLst>
          <pc:docMk/>
          <pc:sldMk cId="933737559" sldId="3443"/>
        </pc:sldMkLst>
      </pc:sldChg>
      <pc:sldChg chg="delSp add del setBg delDesignElem">
        <pc:chgData name="paul meaney" userId="8f3b41ac-413d-46e0-bc97-8181c95bcdc2" providerId="ADAL" clId="{1EC04BE6-4D13-41AE-97C3-47DBB729E979}" dt="2025-06-25T08:25:11.205" v="21074" actId="47"/>
        <pc:sldMkLst>
          <pc:docMk/>
          <pc:sldMk cId="3069971619" sldId="3444"/>
        </pc:sldMkLst>
        <pc:spChg chg="del">
          <ac:chgData name="paul meaney" userId="8f3b41ac-413d-46e0-bc97-8181c95bcdc2" providerId="ADAL" clId="{1EC04BE6-4D13-41AE-97C3-47DBB729E979}" dt="2025-06-25T08:24:54.934" v="21069"/>
          <ac:spMkLst>
            <pc:docMk/>
            <pc:sldMk cId="3069971619" sldId="3444"/>
            <ac:spMk id="11" creationId="{4831C086-DE02-6054-3870-1EFF225A2E81}"/>
          </ac:spMkLst>
        </pc:spChg>
        <pc:spChg chg="del">
          <ac:chgData name="paul meaney" userId="8f3b41ac-413d-46e0-bc97-8181c95bcdc2" providerId="ADAL" clId="{1EC04BE6-4D13-41AE-97C3-47DBB729E979}" dt="2025-06-25T08:24:54.934" v="21069"/>
          <ac:spMkLst>
            <pc:docMk/>
            <pc:sldMk cId="3069971619" sldId="3444"/>
            <ac:spMk id="13" creationId="{EEDF4EB2-A106-EB6A-2B5A-43780A4FCB6D}"/>
          </ac:spMkLst>
        </pc:spChg>
        <pc:spChg chg="del">
          <ac:chgData name="paul meaney" userId="8f3b41ac-413d-46e0-bc97-8181c95bcdc2" providerId="ADAL" clId="{1EC04BE6-4D13-41AE-97C3-47DBB729E979}" dt="2025-06-25T08:24:54.934" v="21069"/>
          <ac:spMkLst>
            <pc:docMk/>
            <pc:sldMk cId="3069971619" sldId="3444"/>
            <ac:spMk id="15" creationId="{707A8738-B8B9-ABFB-4B99-0BA147D5E434}"/>
          </ac:spMkLst>
        </pc:spChg>
      </pc:sldChg>
      <pc:sldChg chg="modSp add del">
        <pc:chgData name="paul meaney" userId="8f3b41ac-413d-46e0-bc97-8181c95bcdc2" providerId="ADAL" clId="{1EC04BE6-4D13-41AE-97C3-47DBB729E979}" dt="2025-06-25T13:25:51.266" v="43765" actId="18676"/>
        <pc:sldMkLst>
          <pc:docMk/>
          <pc:sldMk cId="1562518316" sldId="3445"/>
        </pc:sldMkLst>
        <pc:graphicFrameChg chg="mod">
          <ac:chgData name="paul meaney" userId="8f3b41ac-413d-46e0-bc97-8181c95bcdc2" providerId="ADAL" clId="{1EC04BE6-4D13-41AE-97C3-47DBB729E979}" dt="2025-06-25T08:26:56.780" v="21123" actId="207"/>
          <ac:graphicFrameMkLst>
            <pc:docMk/>
            <pc:sldMk cId="1562518316" sldId="3445"/>
            <ac:graphicFrameMk id="5" creationId="{84831E3D-FD00-CFA0-EBDB-5F4865DEE1B0}"/>
          </ac:graphicFrameMkLst>
        </pc:graphicFrameChg>
      </pc:sldChg>
      <pc:sldChg chg="add del">
        <pc:chgData name="paul meaney" userId="8f3b41ac-413d-46e0-bc97-8181c95bcdc2" providerId="ADAL" clId="{1EC04BE6-4D13-41AE-97C3-47DBB729E979}" dt="2025-06-25T08:25:14.899" v="21075" actId="47"/>
        <pc:sldMkLst>
          <pc:docMk/>
          <pc:sldMk cId="4031434973" sldId="3446"/>
        </pc:sldMkLst>
      </pc:sldChg>
      <pc:sldChg chg="add del setBg">
        <pc:chgData name="paul meaney" userId="8f3b41ac-413d-46e0-bc97-8181c95bcdc2" providerId="ADAL" clId="{1EC04BE6-4D13-41AE-97C3-47DBB729E979}" dt="2025-06-25T08:26:44.633" v="21121" actId="47"/>
        <pc:sldMkLst>
          <pc:docMk/>
          <pc:sldMk cId="1476817430" sldId="3447"/>
        </pc:sldMkLst>
      </pc:sldChg>
      <pc:sldChg chg="modSp add del mod">
        <pc:chgData name="paul meaney" userId="8f3b41ac-413d-46e0-bc97-8181c95bcdc2" providerId="ADAL" clId="{1EC04BE6-4D13-41AE-97C3-47DBB729E979}" dt="2025-06-25T13:25:51.266" v="43765" actId="18676"/>
        <pc:sldMkLst>
          <pc:docMk/>
          <pc:sldMk cId="4049293638" sldId="3448"/>
        </pc:sldMkLst>
        <pc:spChg chg="mod">
          <ac:chgData name="paul meaney" userId="8f3b41ac-413d-46e0-bc97-8181c95bcdc2" providerId="ADAL" clId="{1EC04BE6-4D13-41AE-97C3-47DBB729E979}" dt="2025-06-25T08:32:52.246" v="21904" actId="20577"/>
          <ac:spMkLst>
            <pc:docMk/>
            <pc:sldMk cId="4049293638" sldId="3448"/>
            <ac:spMk id="2" creationId="{8E19001B-F54A-F4CA-9096-B5BC82BEEA6B}"/>
          </ac:spMkLst>
        </pc:spChg>
        <pc:graphicFrameChg chg="mod modGraphic">
          <ac:chgData name="paul meaney" userId="8f3b41ac-413d-46e0-bc97-8181c95bcdc2" providerId="ADAL" clId="{1EC04BE6-4D13-41AE-97C3-47DBB729E979}" dt="2025-06-25T08:34:32.027" v="22054" actId="20577"/>
          <ac:graphicFrameMkLst>
            <pc:docMk/>
            <pc:sldMk cId="4049293638" sldId="3448"/>
            <ac:graphicFrameMk id="5" creationId="{5B4FE858-A45E-4E8A-75C5-048DFC9873E7}"/>
          </ac:graphicFrameMkLst>
        </pc:graphicFrameChg>
      </pc:sldChg>
      <pc:sldChg chg="modSp add del mod">
        <pc:chgData name="paul meaney" userId="8f3b41ac-413d-46e0-bc97-8181c95bcdc2" providerId="ADAL" clId="{1EC04BE6-4D13-41AE-97C3-47DBB729E979}" dt="2025-06-25T13:25:51.266" v="43765" actId="18676"/>
        <pc:sldMkLst>
          <pc:docMk/>
          <pc:sldMk cId="3765594210" sldId="3449"/>
        </pc:sldMkLst>
        <pc:spChg chg="mod">
          <ac:chgData name="paul meaney" userId="8f3b41ac-413d-46e0-bc97-8181c95bcdc2" providerId="ADAL" clId="{1EC04BE6-4D13-41AE-97C3-47DBB729E979}" dt="2025-06-25T08:55:19.170" v="23461"/>
          <ac:spMkLst>
            <pc:docMk/>
            <pc:sldMk cId="3765594210" sldId="3449"/>
            <ac:spMk id="2" creationId="{EA50F27F-D42E-FEFE-2348-C1B6D17CFC31}"/>
          </ac:spMkLst>
        </pc:spChg>
        <pc:graphicFrameChg chg="mod modGraphic">
          <ac:chgData name="paul meaney" userId="8f3b41ac-413d-46e0-bc97-8181c95bcdc2" providerId="ADAL" clId="{1EC04BE6-4D13-41AE-97C3-47DBB729E979}" dt="2025-06-25T08:35:42.121" v="22068" actId="20577"/>
          <ac:graphicFrameMkLst>
            <pc:docMk/>
            <pc:sldMk cId="3765594210" sldId="3449"/>
            <ac:graphicFrameMk id="5" creationId="{E87B5DC4-1002-DF62-EACE-D2E51E95AEBF}"/>
          </ac:graphicFrameMkLst>
        </pc:graphicFrameChg>
      </pc:sldChg>
      <pc:sldChg chg="modSp add del mod ord">
        <pc:chgData name="paul meaney" userId="8f3b41ac-413d-46e0-bc97-8181c95bcdc2" providerId="ADAL" clId="{1EC04BE6-4D13-41AE-97C3-47DBB729E979}" dt="2025-06-25T13:25:51.266" v="43765" actId="18676"/>
        <pc:sldMkLst>
          <pc:docMk/>
          <pc:sldMk cId="343113838" sldId="3450"/>
        </pc:sldMkLst>
        <pc:spChg chg="mod">
          <ac:chgData name="paul meaney" userId="8f3b41ac-413d-46e0-bc97-8181c95bcdc2" providerId="ADAL" clId="{1EC04BE6-4D13-41AE-97C3-47DBB729E979}" dt="2025-06-25T08:26:02.748" v="21106" actId="20577"/>
          <ac:spMkLst>
            <pc:docMk/>
            <pc:sldMk cId="343113838" sldId="3450"/>
            <ac:spMk id="5" creationId="{CE3F6E57-D2D7-85A4-9364-5C65818E24F7}"/>
          </ac:spMkLst>
        </pc:spChg>
      </pc:sldChg>
      <pc:sldChg chg="modSp add del mod ord">
        <pc:chgData name="paul meaney" userId="8f3b41ac-413d-46e0-bc97-8181c95bcdc2" providerId="ADAL" clId="{1EC04BE6-4D13-41AE-97C3-47DBB729E979}" dt="2025-06-25T13:25:51.266" v="43765" actId="18676"/>
        <pc:sldMkLst>
          <pc:docMk/>
          <pc:sldMk cId="1776869832" sldId="3451"/>
        </pc:sldMkLst>
        <pc:spChg chg="mod">
          <ac:chgData name="paul meaney" userId="8f3b41ac-413d-46e0-bc97-8181c95bcdc2" providerId="ADAL" clId="{1EC04BE6-4D13-41AE-97C3-47DBB729E979}" dt="2025-06-25T08:25:22.322" v="21086" actId="20577"/>
          <ac:spMkLst>
            <pc:docMk/>
            <pc:sldMk cId="1776869832" sldId="3451"/>
            <ac:spMk id="5" creationId="{ECB0326E-62AC-81E9-5F11-23CFDFD3FFBD}"/>
          </ac:spMkLst>
        </pc:spChg>
      </pc:sldChg>
      <pc:sldChg chg="modSp add del mod ord">
        <pc:chgData name="paul meaney" userId="8f3b41ac-413d-46e0-bc97-8181c95bcdc2" providerId="ADAL" clId="{1EC04BE6-4D13-41AE-97C3-47DBB729E979}" dt="2025-06-25T13:25:51.266" v="43765" actId="18676"/>
        <pc:sldMkLst>
          <pc:docMk/>
          <pc:sldMk cId="3808475429" sldId="3452"/>
        </pc:sldMkLst>
        <pc:spChg chg="mod">
          <ac:chgData name="paul meaney" userId="8f3b41ac-413d-46e0-bc97-8181c95bcdc2" providerId="ADAL" clId="{1EC04BE6-4D13-41AE-97C3-47DBB729E979}" dt="2025-06-25T08:26:15.607" v="21119" actId="20577"/>
          <ac:spMkLst>
            <pc:docMk/>
            <pc:sldMk cId="3808475429" sldId="3452"/>
            <ac:spMk id="5" creationId="{14D7A641-1B69-A573-4685-B878FA12269D}"/>
          </ac:spMkLst>
        </pc:spChg>
      </pc:sldChg>
      <pc:sldChg chg="modSp add del">
        <pc:chgData name="paul meaney" userId="8f3b41ac-413d-46e0-bc97-8181c95bcdc2" providerId="ADAL" clId="{1EC04BE6-4D13-41AE-97C3-47DBB729E979}" dt="2025-06-25T13:25:51.266" v="43765" actId="18676"/>
        <pc:sldMkLst>
          <pc:docMk/>
          <pc:sldMk cId="3499597744" sldId="3453"/>
        </pc:sldMkLst>
        <pc:graphicFrameChg chg="mod">
          <ac:chgData name="paul meaney" userId="8f3b41ac-413d-46e0-bc97-8181c95bcdc2" providerId="ADAL" clId="{1EC04BE6-4D13-41AE-97C3-47DBB729E979}" dt="2025-06-25T08:44:34.383" v="22165" actId="207"/>
          <ac:graphicFrameMkLst>
            <pc:docMk/>
            <pc:sldMk cId="3499597744" sldId="3453"/>
            <ac:graphicFrameMk id="5" creationId="{4E904728-459E-A617-6884-CF6C4D3FBDAF}"/>
          </ac:graphicFrameMkLst>
        </pc:graphicFrameChg>
      </pc:sldChg>
      <pc:sldChg chg="modSp add del">
        <pc:chgData name="paul meaney" userId="8f3b41ac-413d-46e0-bc97-8181c95bcdc2" providerId="ADAL" clId="{1EC04BE6-4D13-41AE-97C3-47DBB729E979}" dt="2025-06-25T13:25:51.266" v="43765" actId="18676"/>
        <pc:sldMkLst>
          <pc:docMk/>
          <pc:sldMk cId="3866269729" sldId="3454"/>
        </pc:sldMkLst>
        <pc:graphicFrameChg chg="mod">
          <ac:chgData name="paul meaney" userId="8f3b41ac-413d-46e0-bc97-8181c95bcdc2" providerId="ADAL" clId="{1EC04BE6-4D13-41AE-97C3-47DBB729E979}" dt="2025-06-25T09:25:14.202" v="25542" actId="207"/>
          <ac:graphicFrameMkLst>
            <pc:docMk/>
            <pc:sldMk cId="3866269729" sldId="3454"/>
            <ac:graphicFrameMk id="5" creationId="{43C4C15C-3008-FF23-7196-F3DF82151B0C}"/>
          </ac:graphicFrameMkLst>
        </pc:graphicFrameChg>
      </pc:sldChg>
      <pc:sldChg chg="addSp delSp modSp new del mod setBg">
        <pc:chgData name="paul meaney" userId="8f3b41ac-413d-46e0-bc97-8181c95bcdc2" providerId="ADAL" clId="{1EC04BE6-4D13-41AE-97C3-47DBB729E979}" dt="2025-06-25T13:25:51.266" v="43765" actId="18676"/>
        <pc:sldMkLst>
          <pc:docMk/>
          <pc:sldMk cId="2279080469" sldId="3455"/>
        </pc:sldMkLst>
        <pc:spChg chg="mod">
          <ac:chgData name="paul meaney" userId="8f3b41ac-413d-46e0-bc97-8181c95bcdc2" providerId="ADAL" clId="{1EC04BE6-4D13-41AE-97C3-47DBB729E979}" dt="2025-06-25T08:45:10.207" v="22176" actId="20577"/>
          <ac:spMkLst>
            <pc:docMk/>
            <pc:sldMk cId="2279080469" sldId="3455"/>
            <ac:spMk id="2" creationId="{356F473D-A5BA-6B84-E65B-B6944EB5372D}"/>
          </ac:spMkLst>
        </pc:spChg>
        <pc:spChg chg="del mod">
          <ac:chgData name="paul meaney" userId="8f3b41ac-413d-46e0-bc97-8181c95bcdc2" providerId="ADAL" clId="{1EC04BE6-4D13-41AE-97C3-47DBB729E979}" dt="2025-06-25T08:31:41.732" v="21799" actId="26606"/>
          <ac:spMkLst>
            <pc:docMk/>
            <pc:sldMk cId="2279080469" sldId="3455"/>
            <ac:spMk id="3" creationId="{5DE11FBE-FDA6-BF97-78BE-B8BCFF28BFFF}"/>
          </ac:spMkLst>
        </pc:spChg>
        <pc:spChg chg="mod">
          <ac:chgData name="paul meaney" userId="8f3b41ac-413d-46e0-bc97-8181c95bcdc2" providerId="ADAL" clId="{1EC04BE6-4D13-41AE-97C3-47DBB729E979}" dt="2025-06-25T08:31:46.178" v="21800" actId="26606"/>
          <ac:spMkLst>
            <pc:docMk/>
            <pc:sldMk cId="2279080469" sldId="3455"/>
            <ac:spMk id="4" creationId="{0A565712-0AE5-F4ED-ADC7-8E928D711F10}"/>
          </ac:spMkLst>
        </pc:spChg>
        <pc:spChg chg="add del">
          <ac:chgData name="paul meaney" userId="8f3b41ac-413d-46e0-bc97-8181c95bcdc2" providerId="ADAL" clId="{1EC04BE6-4D13-41AE-97C3-47DBB729E979}" dt="2025-06-25T08:31:46.178" v="21800" actId="26606"/>
          <ac:spMkLst>
            <pc:docMk/>
            <pc:sldMk cId="2279080469" sldId="3455"/>
            <ac:spMk id="10" creationId="{FB5993E2-C02B-4335-ABA5-D8EC465551E3}"/>
          </ac:spMkLst>
        </pc:spChg>
        <pc:spChg chg="add del">
          <ac:chgData name="paul meaney" userId="8f3b41ac-413d-46e0-bc97-8181c95bcdc2" providerId="ADAL" clId="{1EC04BE6-4D13-41AE-97C3-47DBB729E979}" dt="2025-06-25T08:31:46.178" v="21800" actId="26606"/>
          <ac:spMkLst>
            <pc:docMk/>
            <pc:sldMk cId="2279080469" sldId="3455"/>
            <ac:spMk id="12" creationId="{C0B801A2-5622-4BE8-9AD2-C337A2CD0022}"/>
          </ac:spMkLst>
        </pc:spChg>
        <pc:spChg chg="add del">
          <ac:chgData name="paul meaney" userId="8f3b41ac-413d-46e0-bc97-8181c95bcdc2" providerId="ADAL" clId="{1EC04BE6-4D13-41AE-97C3-47DBB729E979}" dt="2025-06-25T08:31:46.178" v="21800" actId="26606"/>
          <ac:spMkLst>
            <pc:docMk/>
            <pc:sldMk cId="2279080469" sldId="3455"/>
            <ac:spMk id="14" creationId="{B7AF614F-5BC3-4086-99F5-B87C5847A071}"/>
          </ac:spMkLst>
        </pc:spChg>
        <pc:graphicFrameChg chg="add mod modGraphic">
          <ac:chgData name="paul meaney" userId="8f3b41ac-413d-46e0-bc97-8181c95bcdc2" providerId="ADAL" clId="{1EC04BE6-4D13-41AE-97C3-47DBB729E979}" dt="2025-06-25T08:43:24.216" v="22093" actId="114"/>
          <ac:graphicFrameMkLst>
            <pc:docMk/>
            <pc:sldMk cId="2279080469" sldId="3455"/>
            <ac:graphicFrameMk id="6" creationId="{B4C732E2-2807-626E-2102-CD19EE7C50B0}"/>
          </ac:graphicFrameMkLst>
        </pc:graphicFrameChg>
      </pc:sldChg>
      <pc:sldChg chg="addSp delSp modSp add del mod setBg">
        <pc:chgData name="paul meaney" userId="8f3b41ac-413d-46e0-bc97-8181c95bcdc2" providerId="ADAL" clId="{1EC04BE6-4D13-41AE-97C3-47DBB729E979}" dt="2025-06-25T13:25:51.266" v="43765" actId="18676"/>
        <pc:sldMkLst>
          <pc:docMk/>
          <pc:sldMk cId="2456201629" sldId="3456"/>
        </pc:sldMkLst>
        <pc:spChg chg="mod">
          <ac:chgData name="paul meaney" userId="8f3b41ac-413d-46e0-bc97-8181c95bcdc2" providerId="ADAL" clId="{1EC04BE6-4D13-41AE-97C3-47DBB729E979}" dt="2025-06-25T08:45:19.384" v="22191" actId="20577"/>
          <ac:spMkLst>
            <pc:docMk/>
            <pc:sldMk cId="2456201629" sldId="3456"/>
            <ac:spMk id="2" creationId="{BD581C0A-C3ED-A0F3-17CF-F5D19718ABAB}"/>
          </ac:spMkLst>
        </pc:spChg>
        <pc:spChg chg="del mod">
          <ac:chgData name="paul meaney" userId="8f3b41ac-413d-46e0-bc97-8181c95bcdc2" providerId="ADAL" clId="{1EC04BE6-4D13-41AE-97C3-47DBB729E979}" dt="2025-06-25T08:32:25.162" v="21887" actId="26606"/>
          <ac:spMkLst>
            <pc:docMk/>
            <pc:sldMk cId="2456201629" sldId="3456"/>
            <ac:spMk id="3" creationId="{8E627F72-6B30-139B-E175-ECE489A08F03}"/>
          </ac:spMkLst>
        </pc:spChg>
        <pc:spChg chg="mod">
          <ac:chgData name="paul meaney" userId="8f3b41ac-413d-46e0-bc97-8181c95bcdc2" providerId="ADAL" clId="{1EC04BE6-4D13-41AE-97C3-47DBB729E979}" dt="2025-06-25T08:32:28.568" v="21888" actId="26606"/>
          <ac:spMkLst>
            <pc:docMk/>
            <pc:sldMk cId="2456201629" sldId="3456"/>
            <ac:spMk id="4" creationId="{90DFF89A-7AD7-AA6D-0C52-7D6611DD70DF}"/>
          </ac:spMkLst>
        </pc:spChg>
        <pc:spChg chg="add del">
          <ac:chgData name="paul meaney" userId="8f3b41ac-413d-46e0-bc97-8181c95bcdc2" providerId="ADAL" clId="{1EC04BE6-4D13-41AE-97C3-47DBB729E979}" dt="2025-06-25T08:32:28.568" v="21888" actId="26606"/>
          <ac:spMkLst>
            <pc:docMk/>
            <pc:sldMk cId="2456201629" sldId="3456"/>
            <ac:spMk id="10" creationId="{FB5993E2-C02B-4335-ABA5-D8EC465551E3}"/>
          </ac:spMkLst>
        </pc:spChg>
        <pc:spChg chg="add del">
          <ac:chgData name="paul meaney" userId="8f3b41ac-413d-46e0-bc97-8181c95bcdc2" providerId="ADAL" clId="{1EC04BE6-4D13-41AE-97C3-47DBB729E979}" dt="2025-06-25T08:32:28.568" v="21888" actId="26606"/>
          <ac:spMkLst>
            <pc:docMk/>
            <pc:sldMk cId="2456201629" sldId="3456"/>
            <ac:spMk id="12" creationId="{C0B801A2-5622-4BE8-9AD2-C337A2CD0022}"/>
          </ac:spMkLst>
        </pc:spChg>
        <pc:spChg chg="add del">
          <ac:chgData name="paul meaney" userId="8f3b41ac-413d-46e0-bc97-8181c95bcdc2" providerId="ADAL" clId="{1EC04BE6-4D13-41AE-97C3-47DBB729E979}" dt="2025-06-25T08:32:28.568" v="21888" actId="26606"/>
          <ac:spMkLst>
            <pc:docMk/>
            <pc:sldMk cId="2456201629" sldId="3456"/>
            <ac:spMk id="14" creationId="{B7AF614F-5BC3-4086-99F5-B87C5847A071}"/>
          </ac:spMkLst>
        </pc:spChg>
        <pc:graphicFrameChg chg="add mod modGraphic">
          <ac:chgData name="paul meaney" userId="8f3b41ac-413d-46e0-bc97-8181c95bcdc2" providerId="ADAL" clId="{1EC04BE6-4D13-41AE-97C3-47DBB729E979}" dt="2025-06-25T08:44:11.783" v="22164" actId="114"/>
          <ac:graphicFrameMkLst>
            <pc:docMk/>
            <pc:sldMk cId="2456201629" sldId="3456"/>
            <ac:graphicFrameMk id="6" creationId="{B6EE2012-7154-3941-0ABB-FB639522CE35}"/>
          </ac:graphicFrameMkLst>
        </pc:graphicFrameChg>
      </pc:sldChg>
      <pc:sldChg chg="add del setBg">
        <pc:chgData name="paul meaney" userId="8f3b41ac-413d-46e0-bc97-8181c95bcdc2" providerId="ADAL" clId="{1EC04BE6-4D13-41AE-97C3-47DBB729E979}" dt="2025-06-25T08:45:26.104" v="22192" actId="47"/>
        <pc:sldMkLst>
          <pc:docMk/>
          <pc:sldMk cId="2366422703" sldId="3457"/>
        </pc:sldMkLst>
      </pc:sldChg>
      <pc:sldChg chg="add del setBg">
        <pc:chgData name="paul meaney" userId="8f3b41ac-413d-46e0-bc97-8181c95bcdc2" providerId="ADAL" clId="{1EC04BE6-4D13-41AE-97C3-47DBB729E979}" dt="2025-06-25T08:45:26.104" v="22192" actId="47"/>
        <pc:sldMkLst>
          <pc:docMk/>
          <pc:sldMk cId="2703300117" sldId="3458"/>
        </pc:sldMkLst>
      </pc:sldChg>
      <pc:sldChg chg="modSp add del mod">
        <pc:chgData name="paul meaney" userId="8f3b41ac-413d-46e0-bc97-8181c95bcdc2" providerId="ADAL" clId="{1EC04BE6-4D13-41AE-97C3-47DBB729E979}" dt="2025-06-25T13:25:51.266" v="43765" actId="18676"/>
        <pc:sldMkLst>
          <pc:docMk/>
          <pc:sldMk cId="153340069" sldId="3459"/>
        </pc:sldMkLst>
        <pc:spChg chg="mod">
          <ac:chgData name="paul meaney" userId="8f3b41ac-413d-46e0-bc97-8181c95bcdc2" providerId="ADAL" clId="{1EC04BE6-4D13-41AE-97C3-47DBB729E979}" dt="2025-06-25T08:55:09.974" v="23459"/>
          <ac:spMkLst>
            <pc:docMk/>
            <pc:sldMk cId="153340069" sldId="3459"/>
            <ac:spMk id="2" creationId="{07126618-86F0-183F-0009-81DD805A55DF}"/>
          </ac:spMkLst>
        </pc:spChg>
        <pc:graphicFrameChg chg="mod modGraphic">
          <ac:chgData name="paul meaney" userId="8f3b41ac-413d-46e0-bc97-8181c95bcdc2" providerId="ADAL" clId="{1EC04BE6-4D13-41AE-97C3-47DBB729E979}" dt="2025-06-25T08:54:59.066" v="23458"/>
          <ac:graphicFrameMkLst>
            <pc:docMk/>
            <pc:sldMk cId="153340069" sldId="3459"/>
            <ac:graphicFrameMk id="5" creationId="{EBA3E407-6344-B267-4386-6B53EA68DCEE}"/>
          </ac:graphicFrameMkLst>
        </pc:graphicFrameChg>
      </pc:sldChg>
      <pc:sldChg chg="modSp add del mod">
        <pc:chgData name="paul meaney" userId="8f3b41ac-413d-46e0-bc97-8181c95bcdc2" providerId="ADAL" clId="{1EC04BE6-4D13-41AE-97C3-47DBB729E979}" dt="2025-06-25T13:25:51.266" v="43765" actId="18676"/>
        <pc:sldMkLst>
          <pc:docMk/>
          <pc:sldMk cId="4276036257" sldId="3460"/>
        </pc:sldMkLst>
        <pc:spChg chg="mod">
          <ac:chgData name="paul meaney" userId="8f3b41ac-413d-46e0-bc97-8181c95bcdc2" providerId="ADAL" clId="{1EC04BE6-4D13-41AE-97C3-47DBB729E979}" dt="2025-06-25T08:55:11.845" v="23460"/>
          <ac:spMkLst>
            <pc:docMk/>
            <pc:sldMk cId="4276036257" sldId="3460"/>
            <ac:spMk id="2" creationId="{4E7890E6-CFCB-D3A0-F16C-4A74FBDC3E42}"/>
          </ac:spMkLst>
        </pc:spChg>
        <pc:graphicFrameChg chg="mod modGraphic">
          <ac:chgData name="paul meaney" userId="8f3b41ac-413d-46e0-bc97-8181c95bcdc2" providerId="ADAL" clId="{1EC04BE6-4D13-41AE-97C3-47DBB729E979}" dt="2025-06-25T08:56:41.176" v="23623" actId="20577"/>
          <ac:graphicFrameMkLst>
            <pc:docMk/>
            <pc:sldMk cId="4276036257" sldId="3460"/>
            <ac:graphicFrameMk id="5" creationId="{92EDE78E-659B-CEDE-6743-CD37CE56A1F2}"/>
          </ac:graphicFrameMkLst>
        </pc:graphicFrameChg>
      </pc:sldChg>
      <pc:sldChg chg="addSp delSp modSp new del mod setBg">
        <pc:chgData name="paul meaney" userId="8f3b41ac-413d-46e0-bc97-8181c95bcdc2" providerId="ADAL" clId="{1EC04BE6-4D13-41AE-97C3-47DBB729E979}" dt="2025-06-25T13:25:51.266" v="43765" actId="18676"/>
        <pc:sldMkLst>
          <pc:docMk/>
          <pc:sldMk cId="482646758" sldId="3461"/>
        </pc:sldMkLst>
        <pc:spChg chg="mod">
          <ac:chgData name="paul meaney" userId="8f3b41ac-413d-46e0-bc97-8181c95bcdc2" providerId="ADAL" clId="{1EC04BE6-4D13-41AE-97C3-47DBB729E979}" dt="2025-06-25T08:47:53.391" v="22749" actId="26606"/>
          <ac:spMkLst>
            <pc:docMk/>
            <pc:sldMk cId="482646758" sldId="3461"/>
            <ac:spMk id="2" creationId="{A9D3E246-9B7B-9645-7B26-1EE33CB7463A}"/>
          </ac:spMkLst>
        </pc:spChg>
        <pc:spChg chg="del mod">
          <ac:chgData name="paul meaney" userId="8f3b41ac-413d-46e0-bc97-8181c95bcdc2" providerId="ADAL" clId="{1EC04BE6-4D13-41AE-97C3-47DBB729E979}" dt="2025-06-25T08:47:53.391" v="22749" actId="26606"/>
          <ac:spMkLst>
            <pc:docMk/>
            <pc:sldMk cId="482646758" sldId="3461"/>
            <ac:spMk id="3" creationId="{0AD9DF04-CB4A-DCF6-35DF-F9243361F4EB}"/>
          </ac:spMkLst>
        </pc:spChg>
        <pc:spChg chg="mod">
          <ac:chgData name="paul meaney" userId="8f3b41ac-413d-46e0-bc97-8181c95bcdc2" providerId="ADAL" clId="{1EC04BE6-4D13-41AE-97C3-47DBB729E979}" dt="2025-06-25T08:47:53.391" v="22749" actId="26606"/>
          <ac:spMkLst>
            <pc:docMk/>
            <pc:sldMk cId="482646758" sldId="3461"/>
            <ac:spMk id="4" creationId="{3B702D60-B719-0841-AF47-E309419D5EAE}"/>
          </ac:spMkLst>
        </pc:spChg>
        <pc:graphicFrameChg chg="add mod modGraphic">
          <ac:chgData name="paul meaney" userId="8f3b41ac-413d-46e0-bc97-8181c95bcdc2" providerId="ADAL" clId="{1EC04BE6-4D13-41AE-97C3-47DBB729E979}" dt="2025-06-25T08:48:44.172" v="22756" actId="114"/>
          <ac:graphicFrameMkLst>
            <pc:docMk/>
            <pc:sldMk cId="482646758" sldId="3461"/>
            <ac:graphicFrameMk id="6" creationId="{76C9C209-A6F8-FB17-6C05-1E200F54A263}"/>
          </ac:graphicFrameMkLst>
        </pc:graphicFrameChg>
      </pc:sldChg>
      <pc:sldChg chg="modSp new del mod">
        <pc:chgData name="paul meaney" userId="8f3b41ac-413d-46e0-bc97-8181c95bcdc2" providerId="ADAL" clId="{1EC04BE6-4D13-41AE-97C3-47DBB729E979}" dt="2025-06-25T08:57:51.358" v="23636" actId="47"/>
        <pc:sldMkLst>
          <pc:docMk/>
          <pc:sldMk cId="2228918537" sldId="3462"/>
        </pc:sldMkLst>
        <pc:spChg chg="mod">
          <ac:chgData name="paul meaney" userId="8f3b41ac-413d-46e0-bc97-8181c95bcdc2" providerId="ADAL" clId="{1EC04BE6-4D13-41AE-97C3-47DBB729E979}" dt="2025-06-25T08:48:53.805" v="22778" actId="20577"/>
          <ac:spMkLst>
            <pc:docMk/>
            <pc:sldMk cId="2228918537" sldId="3462"/>
            <ac:spMk id="2" creationId="{D8A6529B-90A2-3AB5-DBAC-94D9D4492F65}"/>
          </ac:spMkLst>
        </pc:spChg>
        <pc:spChg chg="mod">
          <ac:chgData name="paul meaney" userId="8f3b41ac-413d-46e0-bc97-8181c95bcdc2" providerId="ADAL" clId="{1EC04BE6-4D13-41AE-97C3-47DBB729E979}" dt="2025-06-25T08:57:39.790" v="23633" actId="21"/>
          <ac:spMkLst>
            <pc:docMk/>
            <pc:sldMk cId="2228918537" sldId="3462"/>
            <ac:spMk id="3" creationId="{7C66FBA0-4BCB-76F6-4EDF-FD23DAC7F44C}"/>
          </ac:spMkLst>
        </pc:spChg>
      </pc:sldChg>
      <pc:sldChg chg="modSp add del mod setBg">
        <pc:chgData name="paul meaney" userId="8f3b41ac-413d-46e0-bc97-8181c95bcdc2" providerId="ADAL" clId="{1EC04BE6-4D13-41AE-97C3-47DBB729E979}" dt="2025-06-25T13:25:51.266" v="43765" actId="18676"/>
        <pc:sldMkLst>
          <pc:docMk/>
          <pc:sldMk cId="2938377128" sldId="3463"/>
        </pc:sldMkLst>
        <pc:spChg chg="mod">
          <ac:chgData name="paul meaney" userId="8f3b41ac-413d-46e0-bc97-8181c95bcdc2" providerId="ADAL" clId="{1EC04BE6-4D13-41AE-97C3-47DBB729E979}" dt="2025-06-25T08:57:55.287" v="23642" actId="20577"/>
          <ac:spMkLst>
            <pc:docMk/>
            <pc:sldMk cId="2938377128" sldId="3463"/>
            <ac:spMk id="2" creationId="{02FA79A8-066E-1FC8-87A2-670BA722CD37}"/>
          </ac:spMkLst>
        </pc:spChg>
        <pc:graphicFrameChg chg="mod">
          <ac:chgData name="paul meaney" userId="8f3b41ac-413d-46e0-bc97-8181c95bcdc2" providerId="ADAL" clId="{1EC04BE6-4D13-41AE-97C3-47DBB729E979}" dt="2025-06-25T08:58:57.221" v="23649"/>
          <ac:graphicFrameMkLst>
            <pc:docMk/>
            <pc:sldMk cId="2938377128" sldId="3463"/>
            <ac:graphicFrameMk id="6" creationId="{24545037-3650-31D8-336D-6CFC6C7AA41C}"/>
          </ac:graphicFrameMkLst>
        </pc:graphicFrameChg>
      </pc:sldChg>
      <pc:sldChg chg="modSp add del mod">
        <pc:chgData name="paul meaney" userId="8f3b41ac-413d-46e0-bc97-8181c95bcdc2" providerId="ADAL" clId="{1EC04BE6-4D13-41AE-97C3-47DBB729E979}" dt="2025-06-25T13:25:51.266" v="43765" actId="18676"/>
        <pc:sldMkLst>
          <pc:docMk/>
          <pc:sldMk cId="3497642125" sldId="3464"/>
        </pc:sldMkLst>
        <pc:spChg chg="mod">
          <ac:chgData name="paul meaney" userId="8f3b41ac-413d-46e0-bc97-8181c95bcdc2" providerId="ADAL" clId="{1EC04BE6-4D13-41AE-97C3-47DBB729E979}" dt="2025-06-25T09:22:58.573" v="25457" actId="20577"/>
          <ac:spMkLst>
            <pc:docMk/>
            <pc:sldMk cId="3497642125" sldId="3464"/>
            <ac:spMk id="2" creationId="{3A1A8A7F-83DB-3003-FD06-22B7F0ED7D3C}"/>
          </ac:spMkLst>
        </pc:spChg>
        <pc:graphicFrameChg chg="mod modGraphic">
          <ac:chgData name="paul meaney" userId="8f3b41ac-413d-46e0-bc97-8181c95bcdc2" providerId="ADAL" clId="{1EC04BE6-4D13-41AE-97C3-47DBB729E979}" dt="2025-06-25T09:24:17.365" v="25536"/>
          <ac:graphicFrameMkLst>
            <pc:docMk/>
            <pc:sldMk cId="3497642125" sldId="3464"/>
            <ac:graphicFrameMk id="5" creationId="{69CD61B7-D4CB-CD02-D667-9FDF5DDADBC9}"/>
          </ac:graphicFrameMkLst>
        </pc:graphicFrameChg>
      </pc:sldChg>
      <pc:sldChg chg="modSp add del">
        <pc:chgData name="paul meaney" userId="8f3b41ac-413d-46e0-bc97-8181c95bcdc2" providerId="ADAL" clId="{1EC04BE6-4D13-41AE-97C3-47DBB729E979}" dt="2025-06-25T13:25:51.266" v="43765" actId="18676"/>
        <pc:sldMkLst>
          <pc:docMk/>
          <pc:sldMk cId="1772539514" sldId="3465"/>
        </pc:sldMkLst>
        <pc:spChg chg="mod">
          <ac:chgData name="paul meaney" userId="8f3b41ac-413d-46e0-bc97-8181c95bcdc2" providerId="ADAL" clId="{1EC04BE6-4D13-41AE-97C3-47DBB729E979}" dt="2025-06-25T09:23:04.612" v="25458"/>
          <ac:spMkLst>
            <pc:docMk/>
            <pc:sldMk cId="1772539514" sldId="3465"/>
            <ac:spMk id="2" creationId="{D7AF589F-670F-D1F0-17B0-E652D3905020}"/>
          </ac:spMkLst>
        </pc:spChg>
        <pc:graphicFrameChg chg="mod">
          <ac:chgData name="paul meaney" userId="8f3b41ac-413d-46e0-bc97-8181c95bcdc2" providerId="ADAL" clId="{1EC04BE6-4D13-41AE-97C3-47DBB729E979}" dt="2025-06-25T09:24:31.167" v="25539"/>
          <ac:graphicFrameMkLst>
            <pc:docMk/>
            <pc:sldMk cId="1772539514" sldId="3465"/>
            <ac:graphicFrameMk id="5" creationId="{7BFD2BB1-5934-5AAB-C605-FD0AAD21C40D}"/>
          </ac:graphicFrameMkLst>
        </pc:graphicFrameChg>
      </pc:sldChg>
      <pc:sldChg chg="addSp delSp modSp new del mod setBg">
        <pc:chgData name="paul meaney" userId="8f3b41ac-413d-46e0-bc97-8181c95bcdc2" providerId="ADAL" clId="{1EC04BE6-4D13-41AE-97C3-47DBB729E979}" dt="2025-06-25T13:25:51.266" v="43765" actId="18676"/>
        <pc:sldMkLst>
          <pc:docMk/>
          <pc:sldMk cId="1459240783" sldId="3466"/>
        </pc:sldMkLst>
        <pc:spChg chg="mod">
          <ac:chgData name="paul meaney" userId="8f3b41ac-413d-46e0-bc97-8181c95bcdc2" providerId="ADAL" clId="{1EC04BE6-4D13-41AE-97C3-47DBB729E979}" dt="2025-06-25T09:18:26.639" v="24955" actId="26606"/>
          <ac:spMkLst>
            <pc:docMk/>
            <pc:sldMk cId="1459240783" sldId="3466"/>
            <ac:spMk id="2" creationId="{D5EE7BB2-C6DD-F5EF-C748-F6169CB34BF0}"/>
          </ac:spMkLst>
        </pc:spChg>
        <pc:spChg chg="del mod">
          <ac:chgData name="paul meaney" userId="8f3b41ac-413d-46e0-bc97-8181c95bcdc2" providerId="ADAL" clId="{1EC04BE6-4D13-41AE-97C3-47DBB729E979}" dt="2025-06-25T09:18:26.639" v="24955" actId="26606"/>
          <ac:spMkLst>
            <pc:docMk/>
            <pc:sldMk cId="1459240783" sldId="3466"/>
            <ac:spMk id="3" creationId="{CB7A5624-7FE0-4049-2524-F900DF5E5FDC}"/>
          </ac:spMkLst>
        </pc:spChg>
        <pc:spChg chg="mod">
          <ac:chgData name="paul meaney" userId="8f3b41ac-413d-46e0-bc97-8181c95bcdc2" providerId="ADAL" clId="{1EC04BE6-4D13-41AE-97C3-47DBB729E979}" dt="2025-06-25T09:18:26.639" v="24955" actId="26606"/>
          <ac:spMkLst>
            <pc:docMk/>
            <pc:sldMk cId="1459240783" sldId="3466"/>
            <ac:spMk id="4" creationId="{9E09745E-93DB-C42C-1602-215D54B4B2DF}"/>
          </ac:spMkLst>
        </pc:spChg>
        <pc:graphicFrameChg chg="add mod">
          <ac:chgData name="paul meaney" userId="8f3b41ac-413d-46e0-bc97-8181c95bcdc2" providerId="ADAL" clId="{1EC04BE6-4D13-41AE-97C3-47DBB729E979}" dt="2025-06-25T09:19:14.922" v="24962" actId="114"/>
          <ac:graphicFrameMkLst>
            <pc:docMk/>
            <pc:sldMk cId="1459240783" sldId="3466"/>
            <ac:graphicFrameMk id="6" creationId="{208A1264-DF48-4EEC-ABC4-C4AD83E0DB40}"/>
          </ac:graphicFrameMkLst>
        </pc:graphicFrameChg>
      </pc:sldChg>
      <pc:sldChg chg="add del setBg">
        <pc:chgData name="paul meaney" userId="8f3b41ac-413d-46e0-bc97-8181c95bcdc2" providerId="ADAL" clId="{1EC04BE6-4D13-41AE-97C3-47DBB729E979}" dt="2025-06-25T13:25:51.266" v="43765" actId="18676"/>
        <pc:sldMkLst>
          <pc:docMk/>
          <pc:sldMk cId="2064145497" sldId="3467"/>
        </pc:sldMkLst>
      </pc:sldChg>
      <pc:sldChg chg="add del setBg">
        <pc:chgData name="paul meaney" userId="8f3b41ac-413d-46e0-bc97-8181c95bcdc2" providerId="ADAL" clId="{1EC04BE6-4D13-41AE-97C3-47DBB729E979}" dt="2025-06-25T13:25:51.266" v="43765" actId="18676"/>
        <pc:sldMkLst>
          <pc:docMk/>
          <pc:sldMk cId="2802143812" sldId="3468"/>
        </pc:sldMkLst>
      </pc:sldChg>
      <pc:sldChg chg="addSp delSp modSp new del mod setBg">
        <pc:chgData name="paul meaney" userId="8f3b41ac-413d-46e0-bc97-8181c95bcdc2" providerId="ADAL" clId="{1EC04BE6-4D13-41AE-97C3-47DBB729E979}" dt="2025-06-25T13:25:51.266" v="43765" actId="18676"/>
        <pc:sldMkLst>
          <pc:docMk/>
          <pc:sldMk cId="3307120684" sldId="3469"/>
        </pc:sldMkLst>
        <pc:spChg chg="mod">
          <ac:chgData name="paul meaney" userId="8f3b41ac-413d-46e0-bc97-8181c95bcdc2" providerId="ADAL" clId="{1EC04BE6-4D13-41AE-97C3-47DBB729E979}" dt="2025-06-25T09:12:15.105" v="24485" actId="26606"/>
          <ac:spMkLst>
            <pc:docMk/>
            <pc:sldMk cId="3307120684" sldId="3469"/>
            <ac:spMk id="2" creationId="{CDB9FE03-75B3-6341-E48C-CF614F92DC40}"/>
          </ac:spMkLst>
        </pc:spChg>
        <pc:spChg chg="del mod">
          <ac:chgData name="paul meaney" userId="8f3b41ac-413d-46e0-bc97-8181c95bcdc2" providerId="ADAL" clId="{1EC04BE6-4D13-41AE-97C3-47DBB729E979}" dt="2025-06-25T09:12:15.105" v="24485" actId="26606"/>
          <ac:spMkLst>
            <pc:docMk/>
            <pc:sldMk cId="3307120684" sldId="3469"/>
            <ac:spMk id="3" creationId="{E35C9698-743C-B2B4-4B22-4838838CB488}"/>
          </ac:spMkLst>
        </pc:spChg>
        <pc:spChg chg="mod">
          <ac:chgData name="paul meaney" userId="8f3b41ac-413d-46e0-bc97-8181c95bcdc2" providerId="ADAL" clId="{1EC04BE6-4D13-41AE-97C3-47DBB729E979}" dt="2025-06-25T09:12:15.105" v="24485" actId="26606"/>
          <ac:spMkLst>
            <pc:docMk/>
            <pc:sldMk cId="3307120684" sldId="3469"/>
            <ac:spMk id="4" creationId="{1E7B081C-BA25-462F-8CD2-73A42179FEBC}"/>
          </ac:spMkLst>
        </pc:spChg>
        <pc:graphicFrameChg chg="add mod">
          <ac:chgData name="paul meaney" userId="8f3b41ac-413d-46e0-bc97-8181c95bcdc2" providerId="ADAL" clId="{1EC04BE6-4D13-41AE-97C3-47DBB729E979}" dt="2025-06-25T09:13:14.667" v="24492"/>
          <ac:graphicFrameMkLst>
            <pc:docMk/>
            <pc:sldMk cId="3307120684" sldId="3469"/>
            <ac:graphicFrameMk id="6" creationId="{9D61B573-5A2C-3696-C378-A13DB9E3A375}"/>
          </ac:graphicFrameMkLst>
        </pc:graphicFrameChg>
      </pc:sldChg>
      <pc:sldChg chg="addSp delSp modSp new del mod setBg">
        <pc:chgData name="paul meaney" userId="8f3b41ac-413d-46e0-bc97-8181c95bcdc2" providerId="ADAL" clId="{1EC04BE6-4D13-41AE-97C3-47DBB729E979}" dt="2025-06-25T13:25:51.266" v="43765" actId="18676"/>
        <pc:sldMkLst>
          <pc:docMk/>
          <pc:sldMk cId="3904995757" sldId="3470"/>
        </pc:sldMkLst>
        <pc:spChg chg="mod">
          <ac:chgData name="paul meaney" userId="8f3b41ac-413d-46e0-bc97-8181c95bcdc2" providerId="ADAL" clId="{1EC04BE6-4D13-41AE-97C3-47DBB729E979}" dt="2025-06-25T09:22:01.227" v="25437" actId="26606"/>
          <ac:spMkLst>
            <pc:docMk/>
            <pc:sldMk cId="3904995757" sldId="3470"/>
            <ac:spMk id="2" creationId="{2DE4908B-6661-2DEB-56BC-F76889DE3C93}"/>
          </ac:spMkLst>
        </pc:spChg>
        <pc:spChg chg="del mod">
          <ac:chgData name="paul meaney" userId="8f3b41ac-413d-46e0-bc97-8181c95bcdc2" providerId="ADAL" clId="{1EC04BE6-4D13-41AE-97C3-47DBB729E979}" dt="2025-06-25T09:22:01.227" v="25437" actId="26606"/>
          <ac:spMkLst>
            <pc:docMk/>
            <pc:sldMk cId="3904995757" sldId="3470"/>
            <ac:spMk id="3" creationId="{95ADB157-4228-9AE3-ABA5-F16A4B3D4114}"/>
          </ac:spMkLst>
        </pc:spChg>
        <pc:spChg chg="mod">
          <ac:chgData name="paul meaney" userId="8f3b41ac-413d-46e0-bc97-8181c95bcdc2" providerId="ADAL" clId="{1EC04BE6-4D13-41AE-97C3-47DBB729E979}" dt="2025-06-25T09:22:01.227" v="25437" actId="26606"/>
          <ac:spMkLst>
            <pc:docMk/>
            <pc:sldMk cId="3904995757" sldId="3470"/>
            <ac:spMk id="4" creationId="{5949382D-9F1E-FD16-16D4-CEA8007258A1}"/>
          </ac:spMkLst>
        </pc:spChg>
        <pc:graphicFrameChg chg="add mod">
          <ac:chgData name="paul meaney" userId="8f3b41ac-413d-46e0-bc97-8181c95bcdc2" providerId="ADAL" clId="{1EC04BE6-4D13-41AE-97C3-47DBB729E979}" dt="2025-06-25T09:24:53.770" v="25541" actId="114"/>
          <ac:graphicFrameMkLst>
            <pc:docMk/>
            <pc:sldMk cId="3904995757" sldId="3470"/>
            <ac:graphicFrameMk id="6" creationId="{A5009D4A-51B3-ECAD-B9CA-58BBAB16D6D8}"/>
          </ac:graphicFrameMkLst>
        </pc:graphicFrameChg>
      </pc:sldChg>
      <pc:sldChg chg="modSp add del">
        <pc:chgData name="paul meaney" userId="8f3b41ac-413d-46e0-bc97-8181c95bcdc2" providerId="ADAL" clId="{1EC04BE6-4D13-41AE-97C3-47DBB729E979}" dt="2025-06-25T09:29:20.790" v="25567" actId="47"/>
        <pc:sldMkLst>
          <pc:docMk/>
          <pc:sldMk cId="2058912898" sldId="3471"/>
        </pc:sldMkLst>
        <pc:spChg chg="mod">
          <ac:chgData name="paul meaney" userId="8f3b41ac-413d-46e0-bc97-8181c95bcdc2" providerId="ADAL" clId="{1EC04BE6-4D13-41AE-97C3-47DBB729E979}" dt="2025-06-25T09:28:20.209" v="25556"/>
          <ac:spMkLst>
            <pc:docMk/>
            <pc:sldMk cId="2058912898" sldId="3471"/>
            <ac:spMk id="2" creationId="{8F5800B4-E167-56E7-655F-558E7D74E905}"/>
          </ac:spMkLst>
        </pc:spChg>
        <pc:graphicFrameChg chg="mod">
          <ac:chgData name="paul meaney" userId="8f3b41ac-413d-46e0-bc97-8181c95bcdc2" providerId="ADAL" clId="{1EC04BE6-4D13-41AE-97C3-47DBB729E979}" dt="2025-06-25T09:28:35.641" v="25559"/>
          <ac:graphicFrameMkLst>
            <pc:docMk/>
            <pc:sldMk cId="2058912898" sldId="3471"/>
            <ac:graphicFrameMk id="5" creationId="{0EB5C3BE-327C-E3AB-8201-DF025729758F}"/>
          </ac:graphicFrameMkLst>
        </pc:graphicFrameChg>
      </pc:sldChg>
      <pc:sldChg chg="modSp add del">
        <pc:chgData name="paul meaney" userId="8f3b41ac-413d-46e0-bc97-8181c95bcdc2" providerId="ADAL" clId="{1EC04BE6-4D13-41AE-97C3-47DBB729E979}" dt="2025-06-25T09:29:20.790" v="25567" actId="47"/>
        <pc:sldMkLst>
          <pc:docMk/>
          <pc:sldMk cId="210968519" sldId="3472"/>
        </pc:sldMkLst>
        <pc:spChg chg="mod">
          <ac:chgData name="paul meaney" userId="8f3b41ac-413d-46e0-bc97-8181c95bcdc2" providerId="ADAL" clId="{1EC04BE6-4D13-41AE-97C3-47DBB729E979}" dt="2025-06-25T09:28:24.986" v="25557"/>
          <ac:spMkLst>
            <pc:docMk/>
            <pc:sldMk cId="210968519" sldId="3472"/>
            <ac:spMk id="2" creationId="{633BC915-21C2-4238-9696-72FD1B431A6D}"/>
          </ac:spMkLst>
        </pc:spChg>
        <pc:graphicFrameChg chg="mod">
          <ac:chgData name="paul meaney" userId="8f3b41ac-413d-46e0-bc97-8181c95bcdc2" providerId="ADAL" clId="{1EC04BE6-4D13-41AE-97C3-47DBB729E979}" dt="2025-06-25T09:28:42.101" v="25561"/>
          <ac:graphicFrameMkLst>
            <pc:docMk/>
            <pc:sldMk cId="210968519" sldId="3472"/>
            <ac:graphicFrameMk id="5" creationId="{F57FDE0A-00EA-8B24-495A-65139A65095E}"/>
          </ac:graphicFrameMkLst>
        </pc:graphicFrameChg>
      </pc:sldChg>
      <pc:sldChg chg="modSp add del mod">
        <pc:chgData name="paul meaney" userId="8f3b41ac-413d-46e0-bc97-8181c95bcdc2" providerId="ADAL" clId="{1EC04BE6-4D13-41AE-97C3-47DBB729E979}" dt="2025-06-25T13:25:59.186" v="43767" actId="18676"/>
        <pc:sldMkLst>
          <pc:docMk/>
          <pc:sldMk cId="2894401241" sldId="3473"/>
        </pc:sldMkLst>
        <pc:spChg chg="mod">
          <ac:chgData name="paul meaney" userId="8f3b41ac-413d-46e0-bc97-8181c95bcdc2" providerId="ADAL" clId="{1EC04BE6-4D13-41AE-97C3-47DBB729E979}" dt="2025-06-25T09:47:44.012" v="28732" actId="20577"/>
          <ac:spMkLst>
            <pc:docMk/>
            <pc:sldMk cId="2894401241" sldId="3473"/>
            <ac:spMk id="2" creationId="{12B7FE50-5748-BB1A-555B-DABA7158B317}"/>
          </ac:spMkLst>
        </pc:spChg>
        <pc:graphicFrameChg chg="mod modGraphic">
          <ac:chgData name="paul meaney" userId="8f3b41ac-413d-46e0-bc97-8181c95bcdc2" providerId="ADAL" clId="{1EC04BE6-4D13-41AE-97C3-47DBB729E979}" dt="2025-06-25T09:49:01.809" v="28929" actId="313"/>
          <ac:graphicFrameMkLst>
            <pc:docMk/>
            <pc:sldMk cId="2894401241" sldId="3473"/>
            <ac:graphicFrameMk id="5" creationId="{EEB8396A-CCA5-F711-552D-E64E0134CB8C}"/>
          </ac:graphicFrameMkLst>
        </pc:graphicFrameChg>
      </pc:sldChg>
      <pc:sldChg chg="modSp add del mod">
        <pc:chgData name="paul meaney" userId="8f3b41ac-413d-46e0-bc97-8181c95bcdc2" providerId="ADAL" clId="{1EC04BE6-4D13-41AE-97C3-47DBB729E979}" dt="2025-06-25T13:25:59.186" v="43767" actId="18676"/>
        <pc:sldMkLst>
          <pc:docMk/>
          <pc:sldMk cId="2000129865" sldId="3474"/>
        </pc:sldMkLst>
        <pc:spChg chg="mod">
          <ac:chgData name="paul meaney" userId="8f3b41ac-413d-46e0-bc97-8181c95bcdc2" providerId="ADAL" clId="{1EC04BE6-4D13-41AE-97C3-47DBB729E979}" dt="2025-06-25T09:47:58.419" v="28737" actId="20577"/>
          <ac:spMkLst>
            <pc:docMk/>
            <pc:sldMk cId="2000129865" sldId="3474"/>
            <ac:spMk id="2" creationId="{63A803B8-728F-73F3-9669-7BB2EB48EFB0}"/>
          </ac:spMkLst>
        </pc:spChg>
        <pc:graphicFrameChg chg="mod">
          <ac:chgData name="paul meaney" userId="8f3b41ac-413d-46e0-bc97-8181c95bcdc2" providerId="ADAL" clId="{1EC04BE6-4D13-41AE-97C3-47DBB729E979}" dt="2025-06-25T09:49:06.402" v="28930"/>
          <ac:graphicFrameMkLst>
            <pc:docMk/>
            <pc:sldMk cId="2000129865" sldId="3474"/>
            <ac:graphicFrameMk id="5" creationId="{7B0483E4-EA70-05DB-1834-9389ED0042FC}"/>
          </ac:graphicFrameMkLst>
        </pc:graphicFrameChg>
      </pc:sldChg>
      <pc:sldChg chg="add del">
        <pc:chgData name="paul meaney" userId="8f3b41ac-413d-46e0-bc97-8181c95bcdc2" providerId="ADAL" clId="{1EC04BE6-4D13-41AE-97C3-47DBB729E979}" dt="2025-06-25T09:49:15.201" v="28931" actId="47"/>
        <pc:sldMkLst>
          <pc:docMk/>
          <pc:sldMk cId="2883612390" sldId="3475"/>
        </pc:sldMkLst>
      </pc:sldChg>
      <pc:sldChg chg="add del">
        <pc:chgData name="paul meaney" userId="8f3b41ac-413d-46e0-bc97-8181c95bcdc2" providerId="ADAL" clId="{1EC04BE6-4D13-41AE-97C3-47DBB729E979}" dt="2025-06-25T09:49:15.201" v="28931" actId="47"/>
        <pc:sldMkLst>
          <pc:docMk/>
          <pc:sldMk cId="2105213354" sldId="3476"/>
        </pc:sldMkLst>
      </pc:sldChg>
      <pc:sldChg chg="add del">
        <pc:chgData name="paul meaney" userId="8f3b41ac-413d-46e0-bc97-8181c95bcdc2" providerId="ADAL" clId="{1EC04BE6-4D13-41AE-97C3-47DBB729E979}" dt="2025-06-25T09:49:19.832" v="28932" actId="47"/>
        <pc:sldMkLst>
          <pc:docMk/>
          <pc:sldMk cId="3288812374" sldId="3477"/>
        </pc:sldMkLst>
      </pc:sldChg>
      <pc:sldChg chg="add del">
        <pc:chgData name="paul meaney" userId="8f3b41ac-413d-46e0-bc97-8181c95bcdc2" providerId="ADAL" clId="{1EC04BE6-4D13-41AE-97C3-47DBB729E979}" dt="2025-06-25T09:49:19.832" v="28932" actId="47"/>
        <pc:sldMkLst>
          <pc:docMk/>
          <pc:sldMk cId="3899666182" sldId="3478"/>
        </pc:sldMkLst>
      </pc:sldChg>
      <pc:sldChg chg="add del">
        <pc:chgData name="paul meaney" userId="8f3b41ac-413d-46e0-bc97-8181c95bcdc2" providerId="ADAL" clId="{1EC04BE6-4D13-41AE-97C3-47DBB729E979}" dt="2025-06-25T09:49:23.314" v="28933" actId="47"/>
        <pc:sldMkLst>
          <pc:docMk/>
          <pc:sldMk cId="3276938401" sldId="3479"/>
        </pc:sldMkLst>
      </pc:sldChg>
      <pc:sldChg chg="add del">
        <pc:chgData name="paul meaney" userId="8f3b41ac-413d-46e0-bc97-8181c95bcdc2" providerId="ADAL" clId="{1EC04BE6-4D13-41AE-97C3-47DBB729E979}" dt="2025-06-25T09:49:23.314" v="28933" actId="47"/>
        <pc:sldMkLst>
          <pc:docMk/>
          <pc:sldMk cId="2812648470" sldId="3480"/>
        </pc:sldMkLst>
      </pc:sldChg>
      <pc:sldChg chg="add del">
        <pc:chgData name="paul meaney" userId="8f3b41ac-413d-46e0-bc97-8181c95bcdc2" providerId="ADAL" clId="{1EC04BE6-4D13-41AE-97C3-47DBB729E979}" dt="2025-06-25T09:49:26.749" v="28934" actId="47"/>
        <pc:sldMkLst>
          <pc:docMk/>
          <pc:sldMk cId="3797166485" sldId="3481"/>
        </pc:sldMkLst>
      </pc:sldChg>
      <pc:sldChg chg="add del">
        <pc:chgData name="paul meaney" userId="8f3b41ac-413d-46e0-bc97-8181c95bcdc2" providerId="ADAL" clId="{1EC04BE6-4D13-41AE-97C3-47DBB729E979}" dt="2025-06-25T09:49:26.749" v="28934" actId="47"/>
        <pc:sldMkLst>
          <pc:docMk/>
          <pc:sldMk cId="517830775" sldId="3482"/>
        </pc:sldMkLst>
      </pc:sldChg>
      <pc:sldChg chg="add del">
        <pc:chgData name="paul meaney" userId="8f3b41ac-413d-46e0-bc97-8181c95bcdc2" providerId="ADAL" clId="{1EC04BE6-4D13-41AE-97C3-47DBB729E979}" dt="2025-06-25T09:49:29.823" v="28935" actId="47"/>
        <pc:sldMkLst>
          <pc:docMk/>
          <pc:sldMk cId="158331993" sldId="3483"/>
        </pc:sldMkLst>
      </pc:sldChg>
      <pc:sldChg chg="add del">
        <pc:chgData name="paul meaney" userId="8f3b41ac-413d-46e0-bc97-8181c95bcdc2" providerId="ADAL" clId="{1EC04BE6-4D13-41AE-97C3-47DBB729E979}" dt="2025-06-25T09:49:29.823" v="28935" actId="47"/>
        <pc:sldMkLst>
          <pc:docMk/>
          <pc:sldMk cId="4061520704" sldId="3484"/>
        </pc:sldMkLst>
      </pc:sldChg>
      <pc:sldChg chg="add del">
        <pc:chgData name="paul meaney" userId="8f3b41ac-413d-46e0-bc97-8181c95bcdc2" providerId="ADAL" clId="{1EC04BE6-4D13-41AE-97C3-47DBB729E979}" dt="2025-06-25T09:49:33.058" v="28936" actId="47"/>
        <pc:sldMkLst>
          <pc:docMk/>
          <pc:sldMk cId="978774249" sldId="3485"/>
        </pc:sldMkLst>
      </pc:sldChg>
      <pc:sldChg chg="add del">
        <pc:chgData name="paul meaney" userId="8f3b41ac-413d-46e0-bc97-8181c95bcdc2" providerId="ADAL" clId="{1EC04BE6-4D13-41AE-97C3-47DBB729E979}" dt="2025-06-25T09:49:33.058" v="28936" actId="47"/>
        <pc:sldMkLst>
          <pc:docMk/>
          <pc:sldMk cId="858960868" sldId="3486"/>
        </pc:sldMkLst>
      </pc:sldChg>
      <pc:sldChg chg="add del">
        <pc:chgData name="paul meaney" userId="8f3b41ac-413d-46e0-bc97-8181c95bcdc2" providerId="ADAL" clId="{1EC04BE6-4D13-41AE-97C3-47DBB729E979}" dt="2025-06-25T09:49:36.797" v="28937" actId="47"/>
        <pc:sldMkLst>
          <pc:docMk/>
          <pc:sldMk cId="990088169" sldId="3487"/>
        </pc:sldMkLst>
      </pc:sldChg>
      <pc:sldChg chg="add del">
        <pc:chgData name="paul meaney" userId="8f3b41ac-413d-46e0-bc97-8181c95bcdc2" providerId="ADAL" clId="{1EC04BE6-4D13-41AE-97C3-47DBB729E979}" dt="2025-06-25T09:49:36.797" v="28937" actId="47"/>
        <pc:sldMkLst>
          <pc:docMk/>
          <pc:sldMk cId="2795761544" sldId="3488"/>
        </pc:sldMkLst>
      </pc:sldChg>
      <pc:sldChg chg="modSp add del mod">
        <pc:chgData name="paul meaney" userId="8f3b41ac-413d-46e0-bc97-8181c95bcdc2" providerId="ADAL" clId="{1EC04BE6-4D13-41AE-97C3-47DBB729E979}" dt="2025-06-25T13:25:56.118" v="43766" actId="18676"/>
        <pc:sldMkLst>
          <pc:docMk/>
          <pc:sldMk cId="1074287905" sldId="3489"/>
        </pc:sldMkLst>
        <pc:spChg chg="mod">
          <ac:chgData name="paul meaney" userId="8f3b41ac-413d-46e0-bc97-8181c95bcdc2" providerId="ADAL" clId="{1EC04BE6-4D13-41AE-97C3-47DBB729E979}" dt="2025-06-25T09:29:28.081" v="25568"/>
          <ac:spMkLst>
            <pc:docMk/>
            <pc:sldMk cId="1074287905" sldId="3489"/>
            <ac:spMk id="2" creationId="{2A5FFB56-81C4-B162-AD85-E30AC7E643DA}"/>
          </ac:spMkLst>
        </pc:spChg>
        <pc:graphicFrameChg chg="mod modGraphic">
          <ac:chgData name="paul meaney" userId="8f3b41ac-413d-46e0-bc97-8181c95bcdc2" providerId="ADAL" clId="{1EC04BE6-4D13-41AE-97C3-47DBB729E979}" dt="2025-06-25T09:38:24.934" v="27125" actId="20577"/>
          <ac:graphicFrameMkLst>
            <pc:docMk/>
            <pc:sldMk cId="1074287905" sldId="3489"/>
            <ac:graphicFrameMk id="5" creationId="{36121A60-DD3C-3B2C-880B-71156413AF9B}"/>
          </ac:graphicFrameMkLst>
        </pc:graphicFrameChg>
      </pc:sldChg>
      <pc:sldChg chg="modSp add del mod">
        <pc:chgData name="paul meaney" userId="8f3b41ac-413d-46e0-bc97-8181c95bcdc2" providerId="ADAL" clId="{1EC04BE6-4D13-41AE-97C3-47DBB729E979}" dt="2025-06-25T13:25:56.118" v="43766" actId="18676"/>
        <pc:sldMkLst>
          <pc:docMk/>
          <pc:sldMk cId="247079014" sldId="3490"/>
        </pc:sldMkLst>
        <pc:spChg chg="mod">
          <ac:chgData name="paul meaney" userId="8f3b41ac-413d-46e0-bc97-8181c95bcdc2" providerId="ADAL" clId="{1EC04BE6-4D13-41AE-97C3-47DBB729E979}" dt="2025-06-25T09:29:30.486" v="25569"/>
          <ac:spMkLst>
            <pc:docMk/>
            <pc:sldMk cId="247079014" sldId="3490"/>
            <ac:spMk id="2" creationId="{FD9A577D-1EA8-DF83-7381-40C1A8099F41}"/>
          </ac:spMkLst>
        </pc:spChg>
        <pc:graphicFrameChg chg="mod modGraphic">
          <ac:chgData name="paul meaney" userId="8f3b41ac-413d-46e0-bc97-8181c95bcdc2" providerId="ADAL" clId="{1EC04BE6-4D13-41AE-97C3-47DBB729E979}" dt="2025-06-25T09:39:48.164" v="27339" actId="20577"/>
          <ac:graphicFrameMkLst>
            <pc:docMk/>
            <pc:sldMk cId="247079014" sldId="3490"/>
            <ac:graphicFrameMk id="5" creationId="{828D7E05-223F-8174-6A18-D66EAFCDB69E}"/>
          </ac:graphicFrameMkLst>
        </pc:graphicFrameChg>
      </pc:sldChg>
      <pc:sldChg chg="addSp delSp modSp new del mod setBg">
        <pc:chgData name="paul meaney" userId="8f3b41ac-413d-46e0-bc97-8181c95bcdc2" providerId="ADAL" clId="{1EC04BE6-4D13-41AE-97C3-47DBB729E979}" dt="2025-06-25T13:25:56.118" v="43766" actId="18676"/>
        <pc:sldMkLst>
          <pc:docMk/>
          <pc:sldMk cId="2197349019" sldId="3491"/>
        </pc:sldMkLst>
        <pc:spChg chg="mod">
          <ac:chgData name="paul meaney" userId="8f3b41ac-413d-46e0-bc97-8181c95bcdc2" providerId="ADAL" clId="{1EC04BE6-4D13-41AE-97C3-47DBB729E979}" dt="2025-06-25T09:31:38.567" v="25993" actId="26606"/>
          <ac:spMkLst>
            <pc:docMk/>
            <pc:sldMk cId="2197349019" sldId="3491"/>
            <ac:spMk id="2" creationId="{F0456A62-E683-7BD9-5E14-49E463AC330F}"/>
          </ac:spMkLst>
        </pc:spChg>
        <pc:spChg chg="del mod">
          <ac:chgData name="paul meaney" userId="8f3b41ac-413d-46e0-bc97-8181c95bcdc2" providerId="ADAL" clId="{1EC04BE6-4D13-41AE-97C3-47DBB729E979}" dt="2025-06-25T09:31:35.745" v="25992" actId="26606"/>
          <ac:spMkLst>
            <pc:docMk/>
            <pc:sldMk cId="2197349019" sldId="3491"/>
            <ac:spMk id="3" creationId="{64174105-D7C5-A168-9053-D27F120A16D6}"/>
          </ac:spMkLst>
        </pc:spChg>
        <pc:spChg chg="mod">
          <ac:chgData name="paul meaney" userId="8f3b41ac-413d-46e0-bc97-8181c95bcdc2" providerId="ADAL" clId="{1EC04BE6-4D13-41AE-97C3-47DBB729E979}" dt="2025-06-25T09:31:38.567" v="25993" actId="26606"/>
          <ac:spMkLst>
            <pc:docMk/>
            <pc:sldMk cId="2197349019" sldId="3491"/>
            <ac:spMk id="4" creationId="{D6682276-545D-39CC-C3C6-11D94A9139AA}"/>
          </ac:spMkLst>
        </pc:spChg>
        <pc:spChg chg="add del">
          <ac:chgData name="paul meaney" userId="8f3b41ac-413d-46e0-bc97-8181c95bcdc2" providerId="ADAL" clId="{1EC04BE6-4D13-41AE-97C3-47DBB729E979}" dt="2025-06-25T09:31:38.567" v="25993" actId="26606"/>
          <ac:spMkLst>
            <pc:docMk/>
            <pc:sldMk cId="2197349019" sldId="3491"/>
            <ac:spMk id="10" creationId="{FB5993E2-C02B-4335-ABA5-D8EC465551E3}"/>
          </ac:spMkLst>
        </pc:spChg>
        <pc:spChg chg="add del">
          <ac:chgData name="paul meaney" userId="8f3b41ac-413d-46e0-bc97-8181c95bcdc2" providerId="ADAL" clId="{1EC04BE6-4D13-41AE-97C3-47DBB729E979}" dt="2025-06-25T09:31:38.567" v="25993" actId="26606"/>
          <ac:spMkLst>
            <pc:docMk/>
            <pc:sldMk cId="2197349019" sldId="3491"/>
            <ac:spMk id="12" creationId="{C0B801A2-5622-4BE8-9AD2-C337A2CD0022}"/>
          </ac:spMkLst>
        </pc:spChg>
        <pc:spChg chg="add del">
          <ac:chgData name="paul meaney" userId="8f3b41ac-413d-46e0-bc97-8181c95bcdc2" providerId="ADAL" clId="{1EC04BE6-4D13-41AE-97C3-47DBB729E979}" dt="2025-06-25T09:31:38.567" v="25993" actId="26606"/>
          <ac:spMkLst>
            <pc:docMk/>
            <pc:sldMk cId="2197349019" sldId="3491"/>
            <ac:spMk id="14" creationId="{B7AF614F-5BC3-4086-99F5-B87C5847A071}"/>
          </ac:spMkLst>
        </pc:spChg>
        <pc:graphicFrameChg chg="add mod modGraphic">
          <ac:chgData name="paul meaney" userId="8f3b41ac-413d-46e0-bc97-8181c95bcdc2" providerId="ADAL" clId="{1EC04BE6-4D13-41AE-97C3-47DBB729E979}" dt="2025-06-25T09:32:04.155" v="25998" actId="114"/>
          <ac:graphicFrameMkLst>
            <pc:docMk/>
            <pc:sldMk cId="2197349019" sldId="3491"/>
            <ac:graphicFrameMk id="6" creationId="{F5808E1F-369D-BD99-06FE-E6AFD5004470}"/>
          </ac:graphicFrameMkLst>
        </pc:graphicFrameChg>
      </pc:sldChg>
      <pc:sldChg chg="addSp delSp modSp new del mod setBg">
        <pc:chgData name="paul meaney" userId="8f3b41ac-413d-46e0-bc97-8181c95bcdc2" providerId="ADAL" clId="{1EC04BE6-4D13-41AE-97C3-47DBB729E979}" dt="2025-06-25T13:25:56.118" v="43766" actId="18676"/>
        <pc:sldMkLst>
          <pc:docMk/>
          <pc:sldMk cId="1425851923" sldId="3492"/>
        </pc:sldMkLst>
        <pc:spChg chg="mod">
          <ac:chgData name="paul meaney" userId="8f3b41ac-413d-46e0-bc97-8181c95bcdc2" providerId="ADAL" clId="{1EC04BE6-4D13-41AE-97C3-47DBB729E979}" dt="2025-06-25T09:36:11.720" v="26807" actId="26606"/>
          <ac:spMkLst>
            <pc:docMk/>
            <pc:sldMk cId="1425851923" sldId="3492"/>
            <ac:spMk id="2" creationId="{7360A0ED-CAA6-2C78-5A9C-31F2389D7B80}"/>
          </ac:spMkLst>
        </pc:spChg>
        <pc:spChg chg="del mod">
          <ac:chgData name="paul meaney" userId="8f3b41ac-413d-46e0-bc97-8181c95bcdc2" providerId="ADAL" clId="{1EC04BE6-4D13-41AE-97C3-47DBB729E979}" dt="2025-06-25T09:36:11.720" v="26807" actId="26606"/>
          <ac:spMkLst>
            <pc:docMk/>
            <pc:sldMk cId="1425851923" sldId="3492"/>
            <ac:spMk id="3" creationId="{CAB8B860-5672-26D6-A89B-886CD8628F29}"/>
          </ac:spMkLst>
        </pc:spChg>
        <pc:spChg chg="mod">
          <ac:chgData name="paul meaney" userId="8f3b41ac-413d-46e0-bc97-8181c95bcdc2" providerId="ADAL" clId="{1EC04BE6-4D13-41AE-97C3-47DBB729E979}" dt="2025-06-25T09:36:11.720" v="26807" actId="26606"/>
          <ac:spMkLst>
            <pc:docMk/>
            <pc:sldMk cId="1425851923" sldId="3492"/>
            <ac:spMk id="4" creationId="{311BF3E7-91A0-D9A7-E2A7-0EB3CE756873}"/>
          </ac:spMkLst>
        </pc:spChg>
        <pc:graphicFrameChg chg="add mod modGraphic">
          <ac:chgData name="paul meaney" userId="8f3b41ac-413d-46e0-bc97-8181c95bcdc2" providerId="ADAL" clId="{1EC04BE6-4D13-41AE-97C3-47DBB729E979}" dt="2025-06-25T09:36:29.460" v="26810" actId="114"/>
          <ac:graphicFrameMkLst>
            <pc:docMk/>
            <pc:sldMk cId="1425851923" sldId="3492"/>
            <ac:graphicFrameMk id="6" creationId="{6B10C2AB-A0F4-783E-E12D-5FEB7D27CDFA}"/>
          </ac:graphicFrameMkLst>
        </pc:graphicFrameChg>
      </pc:sldChg>
      <pc:sldChg chg="addSp delSp modSp new del mod setBg">
        <pc:chgData name="paul meaney" userId="8f3b41ac-413d-46e0-bc97-8181c95bcdc2" providerId="ADAL" clId="{1EC04BE6-4D13-41AE-97C3-47DBB729E979}" dt="2025-06-25T13:25:59.186" v="43767" actId="18676"/>
        <pc:sldMkLst>
          <pc:docMk/>
          <pc:sldMk cId="2180555895" sldId="3493"/>
        </pc:sldMkLst>
        <pc:spChg chg="mod">
          <ac:chgData name="paul meaney" userId="8f3b41ac-413d-46e0-bc97-8181c95bcdc2" providerId="ADAL" clId="{1EC04BE6-4D13-41AE-97C3-47DBB729E979}" dt="2025-06-25T09:42:17.612" v="27801" actId="26606"/>
          <ac:spMkLst>
            <pc:docMk/>
            <pc:sldMk cId="2180555895" sldId="3493"/>
            <ac:spMk id="2" creationId="{0113BCCF-447F-B8B9-26CF-D4AF0D31EB07}"/>
          </ac:spMkLst>
        </pc:spChg>
        <pc:spChg chg="del mod">
          <ac:chgData name="paul meaney" userId="8f3b41ac-413d-46e0-bc97-8181c95bcdc2" providerId="ADAL" clId="{1EC04BE6-4D13-41AE-97C3-47DBB729E979}" dt="2025-06-25T09:42:04.312" v="27798" actId="26606"/>
          <ac:spMkLst>
            <pc:docMk/>
            <pc:sldMk cId="2180555895" sldId="3493"/>
            <ac:spMk id="3" creationId="{D7AEB0CA-5FFD-B7AE-06D1-EE9C587DB467}"/>
          </ac:spMkLst>
        </pc:spChg>
        <pc:spChg chg="mod">
          <ac:chgData name="paul meaney" userId="8f3b41ac-413d-46e0-bc97-8181c95bcdc2" providerId="ADAL" clId="{1EC04BE6-4D13-41AE-97C3-47DBB729E979}" dt="2025-06-25T09:42:17.612" v="27801" actId="26606"/>
          <ac:spMkLst>
            <pc:docMk/>
            <pc:sldMk cId="2180555895" sldId="3493"/>
            <ac:spMk id="4" creationId="{DA04ECF8-4F76-08C1-0A71-B89D647C856F}"/>
          </ac:spMkLst>
        </pc:spChg>
        <pc:spChg chg="add del">
          <ac:chgData name="paul meaney" userId="8f3b41ac-413d-46e0-bc97-8181c95bcdc2" providerId="ADAL" clId="{1EC04BE6-4D13-41AE-97C3-47DBB729E979}" dt="2025-06-25T09:42:17.612" v="27801" actId="26606"/>
          <ac:spMkLst>
            <pc:docMk/>
            <pc:sldMk cId="2180555895" sldId="3493"/>
            <ac:spMk id="11" creationId="{FB5993E2-C02B-4335-ABA5-D8EC465551E3}"/>
          </ac:spMkLst>
        </pc:spChg>
        <pc:spChg chg="add del">
          <ac:chgData name="paul meaney" userId="8f3b41ac-413d-46e0-bc97-8181c95bcdc2" providerId="ADAL" clId="{1EC04BE6-4D13-41AE-97C3-47DBB729E979}" dt="2025-06-25T09:42:17.612" v="27801" actId="26606"/>
          <ac:spMkLst>
            <pc:docMk/>
            <pc:sldMk cId="2180555895" sldId="3493"/>
            <ac:spMk id="13" creationId="{C0B801A2-5622-4BE8-9AD2-C337A2CD0022}"/>
          </ac:spMkLst>
        </pc:spChg>
        <pc:spChg chg="add del">
          <ac:chgData name="paul meaney" userId="8f3b41ac-413d-46e0-bc97-8181c95bcdc2" providerId="ADAL" clId="{1EC04BE6-4D13-41AE-97C3-47DBB729E979}" dt="2025-06-25T09:42:17.612" v="27801" actId="26606"/>
          <ac:spMkLst>
            <pc:docMk/>
            <pc:sldMk cId="2180555895" sldId="3493"/>
            <ac:spMk id="15" creationId="{B7AF614F-5BC3-4086-99F5-B87C5847A071}"/>
          </ac:spMkLst>
        </pc:spChg>
        <pc:graphicFrameChg chg="add mod modGraphic">
          <ac:chgData name="paul meaney" userId="8f3b41ac-413d-46e0-bc97-8181c95bcdc2" providerId="ADAL" clId="{1EC04BE6-4D13-41AE-97C3-47DBB729E979}" dt="2025-06-25T09:42:46.026" v="27815" actId="114"/>
          <ac:graphicFrameMkLst>
            <pc:docMk/>
            <pc:sldMk cId="2180555895" sldId="3493"/>
            <ac:graphicFrameMk id="6" creationId="{63ABD6F4-89D5-06C1-02B1-8570108C1881}"/>
          </ac:graphicFrameMkLst>
        </pc:graphicFrameChg>
      </pc:sldChg>
      <pc:sldChg chg="addSp delSp modSp new del mod setBg">
        <pc:chgData name="paul meaney" userId="8f3b41ac-413d-46e0-bc97-8181c95bcdc2" providerId="ADAL" clId="{1EC04BE6-4D13-41AE-97C3-47DBB729E979}" dt="2025-06-25T13:25:59.186" v="43767" actId="18676"/>
        <pc:sldMkLst>
          <pc:docMk/>
          <pc:sldMk cId="2478964208" sldId="3494"/>
        </pc:sldMkLst>
        <pc:spChg chg="mod">
          <ac:chgData name="paul meaney" userId="8f3b41ac-413d-46e0-bc97-8181c95bcdc2" providerId="ADAL" clId="{1EC04BE6-4D13-41AE-97C3-47DBB729E979}" dt="2025-06-25T09:44:24.306" v="28164" actId="26606"/>
          <ac:spMkLst>
            <pc:docMk/>
            <pc:sldMk cId="2478964208" sldId="3494"/>
            <ac:spMk id="2" creationId="{A21C8941-A8F1-F6DF-EA12-D91DF03EF656}"/>
          </ac:spMkLst>
        </pc:spChg>
        <pc:spChg chg="del mod">
          <ac:chgData name="paul meaney" userId="8f3b41ac-413d-46e0-bc97-8181c95bcdc2" providerId="ADAL" clId="{1EC04BE6-4D13-41AE-97C3-47DBB729E979}" dt="2025-06-25T09:44:24.306" v="28164" actId="26606"/>
          <ac:spMkLst>
            <pc:docMk/>
            <pc:sldMk cId="2478964208" sldId="3494"/>
            <ac:spMk id="3" creationId="{F7E121E5-DAD0-7D53-FCE7-FD37378126A8}"/>
          </ac:spMkLst>
        </pc:spChg>
        <pc:spChg chg="mod">
          <ac:chgData name="paul meaney" userId="8f3b41ac-413d-46e0-bc97-8181c95bcdc2" providerId="ADAL" clId="{1EC04BE6-4D13-41AE-97C3-47DBB729E979}" dt="2025-06-25T09:44:24.306" v="28164" actId="26606"/>
          <ac:spMkLst>
            <pc:docMk/>
            <pc:sldMk cId="2478964208" sldId="3494"/>
            <ac:spMk id="4" creationId="{4AFDA64A-8A6C-7DF5-DB15-3E13A9B7CD63}"/>
          </ac:spMkLst>
        </pc:spChg>
        <pc:graphicFrameChg chg="add mod modGraphic">
          <ac:chgData name="paul meaney" userId="8f3b41ac-413d-46e0-bc97-8181c95bcdc2" providerId="ADAL" clId="{1EC04BE6-4D13-41AE-97C3-47DBB729E979}" dt="2025-06-25T09:44:49.312" v="28175" actId="114"/>
          <ac:graphicFrameMkLst>
            <pc:docMk/>
            <pc:sldMk cId="2478964208" sldId="3494"/>
            <ac:graphicFrameMk id="6" creationId="{7561AEE5-4A4F-51B5-52FF-7C5BB12DD31D}"/>
          </ac:graphicFrameMkLst>
        </pc:graphicFrameChg>
      </pc:sldChg>
      <pc:sldChg chg="addSp delSp modSp new del mod setBg">
        <pc:chgData name="paul meaney" userId="8f3b41ac-413d-46e0-bc97-8181c95bcdc2" providerId="ADAL" clId="{1EC04BE6-4D13-41AE-97C3-47DBB729E979}" dt="2025-06-25T13:25:59.186" v="43767" actId="18676"/>
        <pc:sldMkLst>
          <pc:docMk/>
          <pc:sldMk cId="111869763" sldId="3495"/>
        </pc:sldMkLst>
        <pc:spChg chg="mod">
          <ac:chgData name="paul meaney" userId="8f3b41ac-413d-46e0-bc97-8181c95bcdc2" providerId="ADAL" clId="{1EC04BE6-4D13-41AE-97C3-47DBB729E979}" dt="2025-06-25T09:47:05.370" v="28726" actId="26606"/>
          <ac:spMkLst>
            <pc:docMk/>
            <pc:sldMk cId="111869763" sldId="3495"/>
            <ac:spMk id="2" creationId="{8CA2E4FD-6102-C77A-82C5-728A95F642D9}"/>
          </ac:spMkLst>
        </pc:spChg>
        <pc:spChg chg="del mod">
          <ac:chgData name="paul meaney" userId="8f3b41ac-413d-46e0-bc97-8181c95bcdc2" providerId="ADAL" clId="{1EC04BE6-4D13-41AE-97C3-47DBB729E979}" dt="2025-06-25T09:46:48.501" v="28721" actId="26606"/>
          <ac:spMkLst>
            <pc:docMk/>
            <pc:sldMk cId="111869763" sldId="3495"/>
            <ac:spMk id="3" creationId="{6C3BA623-BAF6-1BE2-AA27-19D979EF8EC1}"/>
          </ac:spMkLst>
        </pc:spChg>
        <pc:spChg chg="mod">
          <ac:chgData name="paul meaney" userId="8f3b41ac-413d-46e0-bc97-8181c95bcdc2" providerId="ADAL" clId="{1EC04BE6-4D13-41AE-97C3-47DBB729E979}" dt="2025-06-25T09:47:05.370" v="28726" actId="26606"/>
          <ac:spMkLst>
            <pc:docMk/>
            <pc:sldMk cId="111869763" sldId="3495"/>
            <ac:spMk id="4" creationId="{D729976F-8667-792F-A7AA-B2EFEAA45DB5}"/>
          </ac:spMkLst>
        </pc:spChg>
        <pc:spChg chg="add del">
          <ac:chgData name="paul meaney" userId="8f3b41ac-413d-46e0-bc97-8181c95bcdc2" providerId="ADAL" clId="{1EC04BE6-4D13-41AE-97C3-47DBB729E979}" dt="2025-06-25T09:46:59.211" v="28724" actId="26606"/>
          <ac:spMkLst>
            <pc:docMk/>
            <pc:sldMk cId="111869763" sldId="3495"/>
            <ac:spMk id="11" creationId="{FB5993E2-C02B-4335-ABA5-D8EC465551E3}"/>
          </ac:spMkLst>
        </pc:spChg>
        <pc:spChg chg="add del">
          <ac:chgData name="paul meaney" userId="8f3b41ac-413d-46e0-bc97-8181c95bcdc2" providerId="ADAL" clId="{1EC04BE6-4D13-41AE-97C3-47DBB729E979}" dt="2025-06-25T09:46:59.211" v="28724" actId="26606"/>
          <ac:spMkLst>
            <pc:docMk/>
            <pc:sldMk cId="111869763" sldId="3495"/>
            <ac:spMk id="13" creationId="{C0B801A2-5622-4BE8-9AD2-C337A2CD0022}"/>
          </ac:spMkLst>
        </pc:spChg>
        <pc:spChg chg="add del">
          <ac:chgData name="paul meaney" userId="8f3b41ac-413d-46e0-bc97-8181c95bcdc2" providerId="ADAL" clId="{1EC04BE6-4D13-41AE-97C3-47DBB729E979}" dt="2025-06-25T09:46:59.211" v="28724" actId="26606"/>
          <ac:spMkLst>
            <pc:docMk/>
            <pc:sldMk cId="111869763" sldId="3495"/>
            <ac:spMk id="15" creationId="{B7AF614F-5BC3-4086-99F5-B87C5847A071}"/>
          </ac:spMkLst>
        </pc:spChg>
        <pc:spChg chg="add del">
          <ac:chgData name="paul meaney" userId="8f3b41ac-413d-46e0-bc97-8181c95bcdc2" providerId="ADAL" clId="{1EC04BE6-4D13-41AE-97C3-47DBB729E979}" dt="2025-06-25T09:47:02.802" v="28725" actId="26606"/>
          <ac:spMkLst>
            <pc:docMk/>
            <pc:sldMk cId="111869763" sldId="3495"/>
            <ac:spMk id="20" creationId="{FB5993E2-C02B-4335-ABA5-D8EC465551E3}"/>
          </ac:spMkLst>
        </pc:spChg>
        <pc:spChg chg="add del">
          <ac:chgData name="paul meaney" userId="8f3b41ac-413d-46e0-bc97-8181c95bcdc2" providerId="ADAL" clId="{1EC04BE6-4D13-41AE-97C3-47DBB729E979}" dt="2025-06-25T09:47:02.802" v="28725" actId="26606"/>
          <ac:spMkLst>
            <pc:docMk/>
            <pc:sldMk cId="111869763" sldId="3495"/>
            <ac:spMk id="22" creationId="{C0B801A2-5622-4BE8-9AD2-C337A2CD0022}"/>
          </ac:spMkLst>
        </pc:spChg>
        <pc:spChg chg="add del">
          <ac:chgData name="paul meaney" userId="8f3b41ac-413d-46e0-bc97-8181c95bcdc2" providerId="ADAL" clId="{1EC04BE6-4D13-41AE-97C3-47DBB729E979}" dt="2025-06-25T09:47:02.802" v="28725" actId="26606"/>
          <ac:spMkLst>
            <pc:docMk/>
            <pc:sldMk cId="111869763" sldId="3495"/>
            <ac:spMk id="24" creationId="{B7AF614F-5BC3-4086-99F5-B87C5847A071}"/>
          </ac:spMkLst>
        </pc:spChg>
        <pc:spChg chg="add del">
          <ac:chgData name="paul meaney" userId="8f3b41ac-413d-46e0-bc97-8181c95bcdc2" providerId="ADAL" clId="{1EC04BE6-4D13-41AE-97C3-47DBB729E979}" dt="2025-06-25T09:47:05.370" v="28726" actId="26606"/>
          <ac:spMkLst>
            <pc:docMk/>
            <pc:sldMk cId="111869763" sldId="3495"/>
            <ac:spMk id="29" creationId="{FB5993E2-C02B-4335-ABA5-D8EC465551E3}"/>
          </ac:spMkLst>
        </pc:spChg>
        <pc:spChg chg="add del">
          <ac:chgData name="paul meaney" userId="8f3b41ac-413d-46e0-bc97-8181c95bcdc2" providerId="ADAL" clId="{1EC04BE6-4D13-41AE-97C3-47DBB729E979}" dt="2025-06-25T09:47:05.370" v="28726" actId="26606"/>
          <ac:spMkLst>
            <pc:docMk/>
            <pc:sldMk cId="111869763" sldId="3495"/>
            <ac:spMk id="31" creationId="{C0B801A2-5622-4BE8-9AD2-C337A2CD0022}"/>
          </ac:spMkLst>
        </pc:spChg>
        <pc:spChg chg="add del">
          <ac:chgData name="paul meaney" userId="8f3b41ac-413d-46e0-bc97-8181c95bcdc2" providerId="ADAL" clId="{1EC04BE6-4D13-41AE-97C3-47DBB729E979}" dt="2025-06-25T09:47:05.370" v="28726" actId="26606"/>
          <ac:spMkLst>
            <pc:docMk/>
            <pc:sldMk cId="111869763" sldId="3495"/>
            <ac:spMk id="33" creationId="{B7AF614F-5BC3-4086-99F5-B87C5847A071}"/>
          </ac:spMkLst>
        </pc:spChg>
        <pc:graphicFrameChg chg="add mod modGraphic">
          <ac:chgData name="paul meaney" userId="8f3b41ac-413d-46e0-bc97-8181c95bcdc2" providerId="ADAL" clId="{1EC04BE6-4D13-41AE-97C3-47DBB729E979}" dt="2025-06-25T09:47:23.330" v="28728" actId="114"/>
          <ac:graphicFrameMkLst>
            <pc:docMk/>
            <pc:sldMk cId="111869763" sldId="3495"/>
            <ac:graphicFrameMk id="6" creationId="{2433E767-F2BC-D6F3-C931-243670EF7F99}"/>
          </ac:graphicFrameMkLst>
        </pc:graphicFrameChg>
      </pc:sldChg>
      <pc:sldChg chg="modSp add del mod">
        <pc:chgData name="paul meaney" userId="8f3b41ac-413d-46e0-bc97-8181c95bcdc2" providerId="ADAL" clId="{1EC04BE6-4D13-41AE-97C3-47DBB729E979}" dt="2025-06-25T13:26:02.140" v="43768" actId="18676"/>
        <pc:sldMkLst>
          <pc:docMk/>
          <pc:sldMk cId="3891556130" sldId="3496"/>
        </pc:sldMkLst>
        <pc:spChg chg="mod">
          <ac:chgData name="paul meaney" userId="8f3b41ac-413d-46e0-bc97-8181c95bcdc2" providerId="ADAL" clId="{1EC04BE6-4D13-41AE-97C3-47DBB729E979}" dt="2025-06-25T10:11:26.737" v="30385" actId="20577"/>
          <ac:spMkLst>
            <pc:docMk/>
            <pc:sldMk cId="3891556130" sldId="3496"/>
            <ac:spMk id="2" creationId="{F0FE0E8D-3393-FF0E-D2DF-5F1DD75D1EFB}"/>
          </ac:spMkLst>
        </pc:spChg>
        <pc:graphicFrameChg chg="mod modGraphic">
          <ac:chgData name="paul meaney" userId="8f3b41ac-413d-46e0-bc97-8181c95bcdc2" providerId="ADAL" clId="{1EC04BE6-4D13-41AE-97C3-47DBB729E979}" dt="2025-06-25T10:23:14.498" v="32206" actId="20577"/>
          <ac:graphicFrameMkLst>
            <pc:docMk/>
            <pc:sldMk cId="3891556130" sldId="3496"/>
            <ac:graphicFrameMk id="5" creationId="{97096D0E-ADD5-79B1-96FB-CE1690404A25}"/>
          </ac:graphicFrameMkLst>
        </pc:graphicFrameChg>
      </pc:sldChg>
      <pc:sldChg chg="modSp add del mod">
        <pc:chgData name="paul meaney" userId="8f3b41ac-413d-46e0-bc97-8181c95bcdc2" providerId="ADAL" clId="{1EC04BE6-4D13-41AE-97C3-47DBB729E979}" dt="2025-06-25T13:26:02.140" v="43768" actId="18676"/>
        <pc:sldMkLst>
          <pc:docMk/>
          <pc:sldMk cId="3475177396" sldId="3497"/>
        </pc:sldMkLst>
        <pc:spChg chg="mod">
          <ac:chgData name="paul meaney" userId="8f3b41ac-413d-46e0-bc97-8181c95bcdc2" providerId="ADAL" clId="{1EC04BE6-4D13-41AE-97C3-47DBB729E979}" dt="2025-06-25T10:25:27.533" v="32436"/>
          <ac:spMkLst>
            <pc:docMk/>
            <pc:sldMk cId="3475177396" sldId="3497"/>
            <ac:spMk id="2" creationId="{870A46CF-E7E6-03E6-66A8-EAAD0A8AF9AE}"/>
          </ac:spMkLst>
        </pc:spChg>
        <pc:graphicFrameChg chg="mod modGraphic">
          <ac:chgData name="paul meaney" userId="8f3b41ac-413d-46e0-bc97-8181c95bcdc2" providerId="ADAL" clId="{1EC04BE6-4D13-41AE-97C3-47DBB729E979}" dt="2025-06-25T10:25:06.357" v="32435" actId="20577"/>
          <ac:graphicFrameMkLst>
            <pc:docMk/>
            <pc:sldMk cId="3475177396" sldId="3497"/>
            <ac:graphicFrameMk id="5" creationId="{22858E8E-30E2-F8F0-7068-5CEA1C11B1D9}"/>
          </ac:graphicFrameMkLst>
        </pc:graphicFrameChg>
      </pc:sldChg>
      <pc:sldChg chg="modSp add del mod">
        <pc:chgData name="paul meaney" userId="8f3b41ac-413d-46e0-bc97-8181c95bcdc2" providerId="ADAL" clId="{1EC04BE6-4D13-41AE-97C3-47DBB729E979}" dt="2025-06-25T13:26:04.985" v="43769" actId="18676"/>
        <pc:sldMkLst>
          <pc:docMk/>
          <pc:sldMk cId="3532910903" sldId="3498"/>
        </pc:sldMkLst>
        <pc:spChg chg="mod">
          <ac:chgData name="paul meaney" userId="8f3b41ac-413d-46e0-bc97-8181c95bcdc2" providerId="ADAL" clId="{1EC04BE6-4D13-41AE-97C3-47DBB729E979}" dt="2025-06-25T10:39:55.364" v="33857" actId="20577"/>
          <ac:spMkLst>
            <pc:docMk/>
            <pc:sldMk cId="3532910903" sldId="3498"/>
            <ac:spMk id="2" creationId="{A862ADFE-F063-603A-410A-C6DCD2CB20E3}"/>
          </ac:spMkLst>
        </pc:spChg>
        <pc:graphicFrameChg chg="mod modGraphic">
          <ac:chgData name="paul meaney" userId="8f3b41ac-413d-46e0-bc97-8181c95bcdc2" providerId="ADAL" clId="{1EC04BE6-4D13-41AE-97C3-47DBB729E979}" dt="2025-06-25T11:12:57.443" v="37652" actId="20577"/>
          <ac:graphicFrameMkLst>
            <pc:docMk/>
            <pc:sldMk cId="3532910903" sldId="3498"/>
            <ac:graphicFrameMk id="5" creationId="{46EF2A18-D3BF-2849-3B5B-6DFFDFCDBC9A}"/>
          </ac:graphicFrameMkLst>
        </pc:graphicFrameChg>
      </pc:sldChg>
      <pc:sldChg chg="modSp add del mod">
        <pc:chgData name="paul meaney" userId="8f3b41ac-413d-46e0-bc97-8181c95bcdc2" providerId="ADAL" clId="{1EC04BE6-4D13-41AE-97C3-47DBB729E979}" dt="2025-06-25T13:26:04.985" v="43769" actId="18676"/>
        <pc:sldMkLst>
          <pc:docMk/>
          <pc:sldMk cId="3694676960" sldId="3499"/>
        </pc:sldMkLst>
        <pc:spChg chg="mod">
          <ac:chgData name="paul meaney" userId="8f3b41ac-413d-46e0-bc97-8181c95bcdc2" providerId="ADAL" clId="{1EC04BE6-4D13-41AE-97C3-47DBB729E979}" dt="2025-06-25T10:40:00.613" v="33865" actId="20577"/>
          <ac:spMkLst>
            <pc:docMk/>
            <pc:sldMk cId="3694676960" sldId="3499"/>
            <ac:spMk id="2" creationId="{C3BF4F95-9EF8-BFC4-90EF-C0EE1482D237}"/>
          </ac:spMkLst>
        </pc:spChg>
        <pc:graphicFrameChg chg="mod modGraphic">
          <ac:chgData name="paul meaney" userId="8f3b41ac-413d-46e0-bc97-8181c95bcdc2" providerId="ADAL" clId="{1EC04BE6-4D13-41AE-97C3-47DBB729E979}" dt="2025-06-25T11:13:04.021" v="37667" actId="20577"/>
          <ac:graphicFrameMkLst>
            <pc:docMk/>
            <pc:sldMk cId="3694676960" sldId="3499"/>
            <ac:graphicFrameMk id="5" creationId="{64E2C12F-269F-BF8A-2E9E-E828D38964A9}"/>
          </ac:graphicFrameMkLst>
        </pc:graphicFrameChg>
      </pc:sldChg>
      <pc:sldChg chg="modSp add del mod">
        <pc:chgData name="paul meaney" userId="8f3b41ac-413d-46e0-bc97-8181c95bcdc2" providerId="ADAL" clId="{1EC04BE6-4D13-41AE-97C3-47DBB729E979}" dt="2025-06-25T13:26:07.942" v="43770" actId="18676"/>
        <pc:sldMkLst>
          <pc:docMk/>
          <pc:sldMk cId="1780221505" sldId="3500"/>
        </pc:sldMkLst>
        <pc:spChg chg="mod">
          <ac:chgData name="paul meaney" userId="8f3b41ac-413d-46e0-bc97-8181c95bcdc2" providerId="ADAL" clId="{1EC04BE6-4D13-41AE-97C3-47DBB729E979}" dt="2025-06-25T10:51:24.698" v="35379" actId="20577"/>
          <ac:spMkLst>
            <pc:docMk/>
            <pc:sldMk cId="1780221505" sldId="3500"/>
            <ac:spMk id="2" creationId="{07CB0C9E-A15D-DE93-8E49-1AF0C2337270}"/>
          </ac:spMkLst>
        </pc:spChg>
        <pc:graphicFrameChg chg="mod modGraphic">
          <ac:chgData name="paul meaney" userId="8f3b41ac-413d-46e0-bc97-8181c95bcdc2" providerId="ADAL" clId="{1EC04BE6-4D13-41AE-97C3-47DBB729E979}" dt="2025-06-25T10:53:24.067" v="35675" actId="20577"/>
          <ac:graphicFrameMkLst>
            <pc:docMk/>
            <pc:sldMk cId="1780221505" sldId="3500"/>
            <ac:graphicFrameMk id="5" creationId="{C197EB7F-8C1A-9023-F84A-7EBB21FA6C90}"/>
          </ac:graphicFrameMkLst>
        </pc:graphicFrameChg>
      </pc:sldChg>
      <pc:sldChg chg="modSp add del mod">
        <pc:chgData name="paul meaney" userId="8f3b41ac-413d-46e0-bc97-8181c95bcdc2" providerId="ADAL" clId="{1EC04BE6-4D13-41AE-97C3-47DBB729E979}" dt="2025-06-25T13:26:07.942" v="43770" actId="18676"/>
        <pc:sldMkLst>
          <pc:docMk/>
          <pc:sldMk cId="2966985836" sldId="3501"/>
        </pc:sldMkLst>
        <pc:spChg chg="mod">
          <ac:chgData name="paul meaney" userId="8f3b41ac-413d-46e0-bc97-8181c95bcdc2" providerId="ADAL" clId="{1EC04BE6-4D13-41AE-97C3-47DBB729E979}" dt="2025-06-25T10:53:39.514" v="35686" actId="20577"/>
          <ac:spMkLst>
            <pc:docMk/>
            <pc:sldMk cId="2966985836" sldId="3501"/>
            <ac:spMk id="2" creationId="{10A40D90-F1AD-16FE-1539-5018D99BAE4A}"/>
          </ac:spMkLst>
        </pc:spChg>
        <pc:graphicFrameChg chg="mod modGraphic">
          <ac:chgData name="paul meaney" userId="8f3b41ac-413d-46e0-bc97-8181c95bcdc2" providerId="ADAL" clId="{1EC04BE6-4D13-41AE-97C3-47DBB729E979}" dt="2025-06-25T10:53:30.392" v="35676"/>
          <ac:graphicFrameMkLst>
            <pc:docMk/>
            <pc:sldMk cId="2966985836" sldId="3501"/>
            <ac:graphicFrameMk id="5" creationId="{4656F4C5-5B93-9E56-19F0-E55D1FF03200}"/>
          </ac:graphicFrameMkLst>
        </pc:graphicFrameChg>
      </pc:sldChg>
      <pc:sldChg chg="modSp add del mod">
        <pc:chgData name="paul meaney" userId="8f3b41ac-413d-46e0-bc97-8181c95bcdc2" providerId="ADAL" clId="{1EC04BE6-4D13-41AE-97C3-47DBB729E979}" dt="2025-06-25T13:26:10.660" v="43771" actId="18676"/>
        <pc:sldMkLst>
          <pc:docMk/>
          <pc:sldMk cId="779058893" sldId="3502"/>
        </pc:sldMkLst>
        <pc:spChg chg="mod">
          <ac:chgData name="paul meaney" userId="8f3b41ac-413d-46e0-bc97-8181c95bcdc2" providerId="ADAL" clId="{1EC04BE6-4D13-41AE-97C3-47DBB729E979}" dt="2025-06-25T10:59:47.166" v="36774" actId="20577"/>
          <ac:spMkLst>
            <pc:docMk/>
            <pc:sldMk cId="779058893" sldId="3502"/>
            <ac:spMk id="2" creationId="{5A75FA15-D47E-F7A9-9F05-3A4265811B76}"/>
          </ac:spMkLst>
        </pc:spChg>
        <pc:graphicFrameChg chg="mod modGraphic">
          <ac:chgData name="paul meaney" userId="8f3b41ac-413d-46e0-bc97-8181c95bcdc2" providerId="ADAL" clId="{1EC04BE6-4D13-41AE-97C3-47DBB729E979}" dt="2025-06-25T11:04:56.675" v="36903" actId="20577"/>
          <ac:graphicFrameMkLst>
            <pc:docMk/>
            <pc:sldMk cId="779058893" sldId="3502"/>
            <ac:graphicFrameMk id="5" creationId="{67523EE5-576E-EF51-7AC2-5B9CFA991754}"/>
          </ac:graphicFrameMkLst>
        </pc:graphicFrameChg>
      </pc:sldChg>
      <pc:sldChg chg="modSp add del mod">
        <pc:chgData name="paul meaney" userId="8f3b41ac-413d-46e0-bc97-8181c95bcdc2" providerId="ADAL" clId="{1EC04BE6-4D13-41AE-97C3-47DBB729E979}" dt="2025-06-25T13:26:10.660" v="43771" actId="18676"/>
        <pc:sldMkLst>
          <pc:docMk/>
          <pc:sldMk cId="1829415585" sldId="3503"/>
        </pc:sldMkLst>
        <pc:spChg chg="mod">
          <ac:chgData name="paul meaney" userId="8f3b41ac-413d-46e0-bc97-8181c95bcdc2" providerId="ADAL" clId="{1EC04BE6-4D13-41AE-97C3-47DBB729E979}" dt="2025-06-25T10:59:52.115" v="36782" actId="20577"/>
          <ac:spMkLst>
            <pc:docMk/>
            <pc:sldMk cId="1829415585" sldId="3503"/>
            <ac:spMk id="2" creationId="{B5D6DBE2-5F5F-04FD-9C65-4ACABC34A374}"/>
          </ac:spMkLst>
        </pc:spChg>
        <pc:graphicFrameChg chg="mod modGraphic">
          <ac:chgData name="paul meaney" userId="8f3b41ac-413d-46e0-bc97-8181c95bcdc2" providerId="ADAL" clId="{1EC04BE6-4D13-41AE-97C3-47DBB729E979}" dt="2025-06-25T11:05:08.747" v="36905"/>
          <ac:graphicFrameMkLst>
            <pc:docMk/>
            <pc:sldMk cId="1829415585" sldId="3503"/>
            <ac:graphicFrameMk id="5" creationId="{4377E177-BFB2-0F9E-34A9-9FEE159F493D}"/>
          </ac:graphicFrameMkLst>
        </pc:graphicFrameChg>
      </pc:sldChg>
      <pc:sldChg chg="modSp add del mod">
        <pc:chgData name="paul meaney" userId="8f3b41ac-413d-46e0-bc97-8181c95bcdc2" providerId="ADAL" clId="{1EC04BE6-4D13-41AE-97C3-47DBB729E979}" dt="2025-06-25T13:26:13.535" v="43772" actId="18676"/>
        <pc:sldMkLst>
          <pc:docMk/>
          <pc:sldMk cId="1028444134" sldId="3504"/>
        </pc:sldMkLst>
        <pc:spChg chg="mod">
          <ac:chgData name="paul meaney" userId="8f3b41ac-413d-46e0-bc97-8181c95bcdc2" providerId="ADAL" clId="{1EC04BE6-4D13-41AE-97C3-47DBB729E979}" dt="2025-06-25T11:05:30.545" v="36937" actId="20577"/>
          <ac:spMkLst>
            <pc:docMk/>
            <pc:sldMk cId="1028444134" sldId="3504"/>
            <ac:spMk id="2" creationId="{B04F8ECC-2656-B1CB-A672-A412D96B2D21}"/>
          </ac:spMkLst>
        </pc:spChg>
        <pc:graphicFrameChg chg="mod modGraphic">
          <ac:chgData name="paul meaney" userId="8f3b41ac-413d-46e0-bc97-8181c95bcdc2" providerId="ADAL" clId="{1EC04BE6-4D13-41AE-97C3-47DBB729E979}" dt="2025-06-25T11:24:53.497" v="39519" actId="20577"/>
          <ac:graphicFrameMkLst>
            <pc:docMk/>
            <pc:sldMk cId="1028444134" sldId="3504"/>
            <ac:graphicFrameMk id="5" creationId="{4C76288B-8CF3-6370-6EF2-93A86E170CBE}"/>
          </ac:graphicFrameMkLst>
        </pc:graphicFrameChg>
      </pc:sldChg>
      <pc:sldChg chg="modSp add del mod">
        <pc:chgData name="paul meaney" userId="8f3b41ac-413d-46e0-bc97-8181c95bcdc2" providerId="ADAL" clId="{1EC04BE6-4D13-41AE-97C3-47DBB729E979}" dt="2025-06-25T13:26:13.535" v="43772" actId="18676"/>
        <pc:sldMkLst>
          <pc:docMk/>
          <pc:sldMk cId="2702725360" sldId="3505"/>
        </pc:sldMkLst>
        <pc:spChg chg="mod">
          <ac:chgData name="paul meaney" userId="8f3b41ac-413d-46e0-bc97-8181c95bcdc2" providerId="ADAL" clId="{1EC04BE6-4D13-41AE-97C3-47DBB729E979}" dt="2025-06-25T11:05:40.790" v="36938"/>
          <ac:spMkLst>
            <pc:docMk/>
            <pc:sldMk cId="2702725360" sldId="3505"/>
            <ac:spMk id="2" creationId="{D2FB083F-2C8C-3D22-943C-DA85A979247E}"/>
          </ac:spMkLst>
        </pc:spChg>
        <pc:graphicFrameChg chg="mod modGraphic">
          <ac:chgData name="paul meaney" userId="8f3b41ac-413d-46e0-bc97-8181c95bcdc2" providerId="ADAL" clId="{1EC04BE6-4D13-41AE-97C3-47DBB729E979}" dt="2025-06-25T11:25:02.763" v="39521" actId="20577"/>
          <ac:graphicFrameMkLst>
            <pc:docMk/>
            <pc:sldMk cId="2702725360" sldId="3505"/>
            <ac:graphicFrameMk id="5" creationId="{38A736CB-EAA8-B791-9921-066FE55B3CDA}"/>
          </ac:graphicFrameMkLst>
        </pc:graphicFrameChg>
      </pc:sldChg>
      <pc:sldChg chg="modSp add del mod">
        <pc:chgData name="paul meaney" userId="8f3b41ac-413d-46e0-bc97-8181c95bcdc2" providerId="ADAL" clId="{1EC04BE6-4D13-41AE-97C3-47DBB729E979}" dt="2025-06-25T13:26:16.004" v="43773" actId="18676"/>
        <pc:sldMkLst>
          <pc:docMk/>
          <pc:sldMk cId="2993078923" sldId="3506"/>
        </pc:sldMkLst>
        <pc:spChg chg="mod">
          <ac:chgData name="paul meaney" userId="8f3b41ac-413d-46e0-bc97-8181c95bcdc2" providerId="ADAL" clId="{1EC04BE6-4D13-41AE-97C3-47DBB729E979}" dt="2025-06-25T11:23:30.424" v="39323"/>
          <ac:spMkLst>
            <pc:docMk/>
            <pc:sldMk cId="2993078923" sldId="3506"/>
            <ac:spMk id="2" creationId="{E516823F-269F-034E-85F4-9A0F6E1AFDFD}"/>
          </ac:spMkLst>
        </pc:spChg>
        <pc:graphicFrameChg chg="mod modGraphic">
          <ac:chgData name="paul meaney" userId="8f3b41ac-413d-46e0-bc97-8181c95bcdc2" providerId="ADAL" clId="{1EC04BE6-4D13-41AE-97C3-47DBB729E979}" dt="2025-06-25T11:38:24.554" v="40895" actId="20577"/>
          <ac:graphicFrameMkLst>
            <pc:docMk/>
            <pc:sldMk cId="2993078923" sldId="3506"/>
            <ac:graphicFrameMk id="5" creationId="{0223DAE0-2392-F151-56E4-B1DD4BCDA67D}"/>
          </ac:graphicFrameMkLst>
        </pc:graphicFrameChg>
      </pc:sldChg>
      <pc:sldChg chg="modSp add del mod">
        <pc:chgData name="paul meaney" userId="8f3b41ac-413d-46e0-bc97-8181c95bcdc2" providerId="ADAL" clId="{1EC04BE6-4D13-41AE-97C3-47DBB729E979}" dt="2025-06-25T13:26:16.004" v="43773" actId="18676"/>
        <pc:sldMkLst>
          <pc:docMk/>
          <pc:sldMk cId="3849716937" sldId="3507"/>
        </pc:sldMkLst>
        <pc:spChg chg="mod">
          <ac:chgData name="paul meaney" userId="8f3b41ac-413d-46e0-bc97-8181c95bcdc2" providerId="ADAL" clId="{1EC04BE6-4D13-41AE-97C3-47DBB729E979}" dt="2025-06-25T11:23:33.717" v="39324"/>
          <ac:spMkLst>
            <pc:docMk/>
            <pc:sldMk cId="3849716937" sldId="3507"/>
            <ac:spMk id="2" creationId="{D7792549-E196-DB49-9944-A57FFB457D5B}"/>
          </ac:spMkLst>
        </pc:spChg>
        <pc:graphicFrameChg chg="mod modGraphic">
          <ac:chgData name="paul meaney" userId="8f3b41ac-413d-46e0-bc97-8181c95bcdc2" providerId="ADAL" clId="{1EC04BE6-4D13-41AE-97C3-47DBB729E979}" dt="2025-06-25T11:38:28.385" v="40896"/>
          <ac:graphicFrameMkLst>
            <pc:docMk/>
            <pc:sldMk cId="3849716937" sldId="3507"/>
            <ac:graphicFrameMk id="5" creationId="{BD780D09-A850-6A75-6D29-C9F152498162}"/>
          </ac:graphicFrameMkLst>
        </pc:graphicFrameChg>
      </pc:sldChg>
      <pc:sldChg chg="modSp add del mod">
        <pc:chgData name="paul meaney" userId="8f3b41ac-413d-46e0-bc97-8181c95bcdc2" providerId="ADAL" clId="{1EC04BE6-4D13-41AE-97C3-47DBB729E979}" dt="2025-06-25T13:26:19.063" v="43774" actId="18676"/>
        <pc:sldMkLst>
          <pc:docMk/>
          <pc:sldMk cId="4059323473" sldId="3508"/>
        </pc:sldMkLst>
        <pc:spChg chg="mod">
          <ac:chgData name="paul meaney" userId="8f3b41ac-413d-46e0-bc97-8181c95bcdc2" providerId="ADAL" clId="{1EC04BE6-4D13-41AE-97C3-47DBB729E979}" dt="2025-06-25T12:45:52.255" v="41953"/>
          <ac:spMkLst>
            <pc:docMk/>
            <pc:sldMk cId="4059323473" sldId="3508"/>
            <ac:spMk id="2" creationId="{73C3A7DD-5C2F-42BB-F538-4EA47A96A321}"/>
          </ac:spMkLst>
        </pc:spChg>
        <pc:graphicFrameChg chg="mod modGraphic">
          <ac:chgData name="paul meaney" userId="8f3b41ac-413d-46e0-bc97-8181c95bcdc2" providerId="ADAL" clId="{1EC04BE6-4D13-41AE-97C3-47DBB729E979}" dt="2025-06-25T13:18:46.684" v="43478" actId="20577"/>
          <ac:graphicFrameMkLst>
            <pc:docMk/>
            <pc:sldMk cId="4059323473" sldId="3508"/>
            <ac:graphicFrameMk id="5" creationId="{38833302-B424-08ED-DB93-EF339779AE77}"/>
          </ac:graphicFrameMkLst>
        </pc:graphicFrameChg>
      </pc:sldChg>
      <pc:sldChg chg="modSp add del mod">
        <pc:chgData name="paul meaney" userId="8f3b41ac-413d-46e0-bc97-8181c95bcdc2" providerId="ADAL" clId="{1EC04BE6-4D13-41AE-97C3-47DBB729E979}" dt="2025-06-25T13:26:19.063" v="43774" actId="18676"/>
        <pc:sldMkLst>
          <pc:docMk/>
          <pc:sldMk cId="3720441594" sldId="3509"/>
        </pc:sldMkLst>
        <pc:spChg chg="mod">
          <ac:chgData name="paul meaney" userId="8f3b41ac-413d-46e0-bc97-8181c95bcdc2" providerId="ADAL" clId="{1EC04BE6-4D13-41AE-97C3-47DBB729E979}" dt="2025-06-25T12:45:55.840" v="41954"/>
          <ac:spMkLst>
            <pc:docMk/>
            <pc:sldMk cId="3720441594" sldId="3509"/>
            <ac:spMk id="2" creationId="{13DB99BF-8923-EA38-DA6D-ECC3700D4115}"/>
          </ac:spMkLst>
        </pc:spChg>
        <pc:graphicFrameChg chg="mod modGraphic">
          <ac:chgData name="paul meaney" userId="8f3b41ac-413d-46e0-bc97-8181c95bcdc2" providerId="ADAL" clId="{1EC04BE6-4D13-41AE-97C3-47DBB729E979}" dt="2025-06-25T13:18:55.674" v="43481"/>
          <ac:graphicFrameMkLst>
            <pc:docMk/>
            <pc:sldMk cId="3720441594" sldId="3509"/>
            <ac:graphicFrameMk id="5" creationId="{F0B9A6B4-AA2A-9EA1-BE28-2B11E18183DE}"/>
          </ac:graphicFrameMkLst>
        </pc:graphicFrameChg>
      </pc:sldChg>
      <pc:sldChg chg="addSp delSp modSp new del mod setBg">
        <pc:chgData name="paul meaney" userId="8f3b41ac-413d-46e0-bc97-8181c95bcdc2" providerId="ADAL" clId="{1EC04BE6-4D13-41AE-97C3-47DBB729E979}" dt="2025-06-25T13:25:51.266" v="43765" actId="18676"/>
        <pc:sldMkLst>
          <pc:docMk/>
          <pc:sldMk cId="2658171519" sldId="3510"/>
        </pc:sldMkLst>
        <pc:spChg chg="mod">
          <ac:chgData name="paul meaney" userId="8f3b41ac-413d-46e0-bc97-8181c95bcdc2" providerId="ADAL" clId="{1EC04BE6-4D13-41AE-97C3-47DBB729E979}" dt="2025-06-25T09:53:49.525" v="29371" actId="26606"/>
          <ac:spMkLst>
            <pc:docMk/>
            <pc:sldMk cId="2658171519" sldId="3510"/>
            <ac:spMk id="2" creationId="{99444ABA-DB48-72FC-0A17-CFAA1C61E485}"/>
          </ac:spMkLst>
        </pc:spChg>
        <pc:spChg chg="del mod">
          <ac:chgData name="paul meaney" userId="8f3b41ac-413d-46e0-bc97-8181c95bcdc2" providerId="ADAL" clId="{1EC04BE6-4D13-41AE-97C3-47DBB729E979}" dt="2025-06-25T09:53:43.881" v="29367" actId="26606"/>
          <ac:spMkLst>
            <pc:docMk/>
            <pc:sldMk cId="2658171519" sldId="3510"/>
            <ac:spMk id="3" creationId="{B38BC4CB-54B1-0185-AE4C-A29A2B6B87B0}"/>
          </ac:spMkLst>
        </pc:spChg>
        <pc:spChg chg="mod">
          <ac:chgData name="paul meaney" userId="8f3b41ac-413d-46e0-bc97-8181c95bcdc2" providerId="ADAL" clId="{1EC04BE6-4D13-41AE-97C3-47DBB729E979}" dt="2025-06-25T09:53:49.525" v="29371" actId="26606"/>
          <ac:spMkLst>
            <pc:docMk/>
            <pc:sldMk cId="2658171519" sldId="3510"/>
            <ac:spMk id="4" creationId="{C5FAAFFD-3848-C7D5-6B29-37551ED4A95F}"/>
          </ac:spMkLst>
        </pc:spChg>
        <pc:spChg chg="add del">
          <ac:chgData name="paul meaney" userId="8f3b41ac-413d-46e0-bc97-8181c95bcdc2" providerId="ADAL" clId="{1EC04BE6-4D13-41AE-97C3-47DBB729E979}" dt="2025-06-25T09:53:49.525" v="29371" actId="26606"/>
          <ac:spMkLst>
            <pc:docMk/>
            <pc:sldMk cId="2658171519" sldId="3510"/>
            <ac:spMk id="11" creationId="{FB5993E2-C02B-4335-ABA5-D8EC465551E3}"/>
          </ac:spMkLst>
        </pc:spChg>
        <pc:spChg chg="add del">
          <ac:chgData name="paul meaney" userId="8f3b41ac-413d-46e0-bc97-8181c95bcdc2" providerId="ADAL" clId="{1EC04BE6-4D13-41AE-97C3-47DBB729E979}" dt="2025-06-25T09:53:49.525" v="29371" actId="26606"/>
          <ac:spMkLst>
            <pc:docMk/>
            <pc:sldMk cId="2658171519" sldId="3510"/>
            <ac:spMk id="13" creationId="{C0B801A2-5622-4BE8-9AD2-C337A2CD0022}"/>
          </ac:spMkLst>
        </pc:spChg>
        <pc:spChg chg="add del">
          <ac:chgData name="paul meaney" userId="8f3b41ac-413d-46e0-bc97-8181c95bcdc2" providerId="ADAL" clId="{1EC04BE6-4D13-41AE-97C3-47DBB729E979}" dt="2025-06-25T09:53:49.525" v="29371" actId="26606"/>
          <ac:spMkLst>
            <pc:docMk/>
            <pc:sldMk cId="2658171519" sldId="3510"/>
            <ac:spMk id="15" creationId="{B7AF614F-5BC3-4086-99F5-B87C5847A071}"/>
          </ac:spMkLst>
        </pc:spChg>
        <pc:spChg chg="add del">
          <ac:chgData name="paul meaney" userId="8f3b41ac-413d-46e0-bc97-8181c95bcdc2" providerId="ADAL" clId="{1EC04BE6-4D13-41AE-97C3-47DBB729E979}" dt="2025-06-25T09:53:49.493" v="29370" actId="26606"/>
          <ac:spMkLst>
            <pc:docMk/>
            <pc:sldMk cId="2658171519" sldId="3510"/>
            <ac:spMk id="20" creationId="{FB5993E2-C02B-4335-ABA5-D8EC465551E3}"/>
          </ac:spMkLst>
        </pc:spChg>
        <pc:spChg chg="add del">
          <ac:chgData name="paul meaney" userId="8f3b41ac-413d-46e0-bc97-8181c95bcdc2" providerId="ADAL" clId="{1EC04BE6-4D13-41AE-97C3-47DBB729E979}" dt="2025-06-25T09:53:49.493" v="29370" actId="26606"/>
          <ac:spMkLst>
            <pc:docMk/>
            <pc:sldMk cId="2658171519" sldId="3510"/>
            <ac:spMk id="22" creationId="{C0B801A2-5622-4BE8-9AD2-C337A2CD0022}"/>
          </ac:spMkLst>
        </pc:spChg>
        <pc:spChg chg="add del">
          <ac:chgData name="paul meaney" userId="8f3b41ac-413d-46e0-bc97-8181c95bcdc2" providerId="ADAL" clId="{1EC04BE6-4D13-41AE-97C3-47DBB729E979}" dt="2025-06-25T09:53:49.493" v="29370" actId="26606"/>
          <ac:spMkLst>
            <pc:docMk/>
            <pc:sldMk cId="2658171519" sldId="3510"/>
            <ac:spMk id="24" creationId="{B7AF614F-5BC3-4086-99F5-B87C5847A071}"/>
          </ac:spMkLst>
        </pc:spChg>
        <pc:graphicFrameChg chg="add mod modGraphic">
          <ac:chgData name="paul meaney" userId="8f3b41ac-413d-46e0-bc97-8181c95bcdc2" providerId="ADAL" clId="{1EC04BE6-4D13-41AE-97C3-47DBB729E979}" dt="2025-06-25T09:55:16.874" v="29576" actId="20577"/>
          <ac:graphicFrameMkLst>
            <pc:docMk/>
            <pc:sldMk cId="2658171519" sldId="3510"/>
            <ac:graphicFrameMk id="6" creationId="{41C51524-A85C-1C2E-90A1-CCB08ADF9DE6}"/>
          </ac:graphicFrameMkLst>
        </pc:graphicFrameChg>
      </pc:sldChg>
      <pc:sldChg chg="modSp add del mod setBg">
        <pc:chgData name="paul meaney" userId="8f3b41ac-413d-46e0-bc97-8181c95bcdc2" providerId="ADAL" clId="{1EC04BE6-4D13-41AE-97C3-47DBB729E979}" dt="2025-06-25T13:25:51.266" v="43765" actId="18676"/>
        <pc:sldMkLst>
          <pc:docMk/>
          <pc:sldMk cId="503139511" sldId="3511"/>
        </pc:sldMkLst>
        <pc:spChg chg="mod">
          <ac:chgData name="paul meaney" userId="8f3b41ac-413d-46e0-bc97-8181c95bcdc2" providerId="ADAL" clId="{1EC04BE6-4D13-41AE-97C3-47DBB729E979}" dt="2025-06-25T09:54:15.666" v="29391" actId="20577"/>
          <ac:spMkLst>
            <pc:docMk/>
            <pc:sldMk cId="503139511" sldId="3511"/>
            <ac:spMk id="2" creationId="{08D26499-A21F-DF5C-5953-C52E7DE38FAE}"/>
          </ac:spMkLst>
        </pc:spChg>
        <pc:graphicFrameChg chg="mod">
          <ac:chgData name="paul meaney" userId="8f3b41ac-413d-46e0-bc97-8181c95bcdc2" providerId="ADAL" clId="{1EC04BE6-4D13-41AE-97C3-47DBB729E979}" dt="2025-06-25T09:55:40.548" v="29579" actId="114"/>
          <ac:graphicFrameMkLst>
            <pc:docMk/>
            <pc:sldMk cId="503139511" sldId="3511"/>
            <ac:graphicFrameMk id="6" creationId="{C575C2A6-7919-E003-562B-9A16D41CC48F}"/>
          </ac:graphicFrameMkLst>
        </pc:graphicFrameChg>
      </pc:sldChg>
      <pc:sldChg chg="modSp add del mod">
        <pc:chgData name="paul meaney" userId="8f3b41ac-413d-46e0-bc97-8181c95bcdc2" providerId="ADAL" clId="{1EC04BE6-4D13-41AE-97C3-47DBB729E979}" dt="2025-06-25T13:25:51.266" v="43765" actId="18676"/>
        <pc:sldMkLst>
          <pc:docMk/>
          <pc:sldMk cId="4231205479" sldId="3512"/>
        </pc:sldMkLst>
        <pc:spChg chg="mod">
          <ac:chgData name="paul meaney" userId="8f3b41ac-413d-46e0-bc97-8181c95bcdc2" providerId="ADAL" clId="{1EC04BE6-4D13-41AE-97C3-47DBB729E979}" dt="2025-06-25T09:56:08.118" v="29592" actId="20577"/>
          <ac:spMkLst>
            <pc:docMk/>
            <pc:sldMk cId="4231205479" sldId="3512"/>
            <ac:spMk id="2" creationId="{7CC97226-526D-826E-89C0-4DB1C7567A27}"/>
          </ac:spMkLst>
        </pc:spChg>
        <pc:graphicFrameChg chg="mod">
          <ac:chgData name="paul meaney" userId="8f3b41ac-413d-46e0-bc97-8181c95bcdc2" providerId="ADAL" clId="{1EC04BE6-4D13-41AE-97C3-47DBB729E979}" dt="2025-06-25T09:57:46.842" v="29817" actId="114"/>
          <ac:graphicFrameMkLst>
            <pc:docMk/>
            <pc:sldMk cId="4231205479" sldId="3512"/>
            <ac:graphicFrameMk id="6" creationId="{E3341CAE-6812-A5EC-846D-BF42858BB012}"/>
          </ac:graphicFrameMkLst>
        </pc:graphicFrameChg>
      </pc:sldChg>
      <pc:sldChg chg="addSp delSp modSp new del mod setBg">
        <pc:chgData name="paul meaney" userId="8f3b41ac-413d-46e0-bc97-8181c95bcdc2" providerId="ADAL" clId="{1EC04BE6-4D13-41AE-97C3-47DBB729E979}" dt="2025-06-25T13:25:51.266" v="43765" actId="18676"/>
        <pc:sldMkLst>
          <pc:docMk/>
          <pc:sldMk cId="4145530574" sldId="3513"/>
        </pc:sldMkLst>
        <pc:spChg chg="mod">
          <ac:chgData name="paul meaney" userId="8f3b41ac-413d-46e0-bc97-8181c95bcdc2" providerId="ADAL" clId="{1EC04BE6-4D13-41AE-97C3-47DBB729E979}" dt="2025-06-25T09:59:41.120" v="30224" actId="26606"/>
          <ac:spMkLst>
            <pc:docMk/>
            <pc:sldMk cId="4145530574" sldId="3513"/>
            <ac:spMk id="2" creationId="{8F4AD3AF-A535-B7DB-BE0E-AF3338C90C3A}"/>
          </ac:spMkLst>
        </pc:spChg>
        <pc:spChg chg="del mod">
          <ac:chgData name="paul meaney" userId="8f3b41ac-413d-46e0-bc97-8181c95bcdc2" providerId="ADAL" clId="{1EC04BE6-4D13-41AE-97C3-47DBB729E979}" dt="2025-06-25T09:59:35.225" v="30222" actId="26606"/>
          <ac:spMkLst>
            <pc:docMk/>
            <pc:sldMk cId="4145530574" sldId="3513"/>
            <ac:spMk id="3" creationId="{2B8B9094-8C4D-0980-E5F6-4360C7EB64AF}"/>
          </ac:spMkLst>
        </pc:spChg>
        <pc:spChg chg="mod">
          <ac:chgData name="paul meaney" userId="8f3b41ac-413d-46e0-bc97-8181c95bcdc2" providerId="ADAL" clId="{1EC04BE6-4D13-41AE-97C3-47DBB729E979}" dt="2025-06-25T09:59:41.120" v="30224" actId="26606"/>
          <ac:spMkLst>
            <pc:docMk/>
            <pc:sldMk cId="4145530574" sldId="3513"/>
            <ac:spMk id="4" creationId="{249F5138-5F47-75E1-F5A2-17EE5BD58B6B}"/>
          </ac:spMkLst>
        </pc:spChg>
        <pc:spChg chg="add del">
          <ac:chgData name="paul meaney" userId="8f3b41ac-413d-46e0-bc97-8181c95bcdc2" providerId="ADAL" clId="{1EC04BE6-4D13-41AE-97C3-47DBB729E979}" dt="2025-06-25T09:59:41.120" v="30224" actId="26606"/>
          <ac:spMkLst>
            <pc:docMk/>
            <pc:sldMk cId="4145530574" sldId="3513"/>
            <ac:spMk id="11" creationId="{FB5993E2-C02B-4335-ABA5-D8EC465551E3}"/>
          </ac:spMkLst>
        </pc:spChg>
        <pc:spChg chg="add del">
          <ac:chgData name="paul meaney" userId="8f3b41ac-413d-46e0-bc97-8181c95bcdc2" providerId="ADAL" clId="{1EC04BE6-4D13-41AE-97C3-47DBB729E979}" dt="2025-06-25T09:59:41.120" v="30224" actId="26606"/>
          <ac:spMkLst>
            <pc:docMk/>
            <pc:sldMk cId="4145530574" sldId="3513"/>
            <ac:spMk id="13" creationId="{C0B801A2-5622-4BE8-9AD2-C337A2CD0022}"/>
          </ac:spMkLst>
        </pc:spChg>
        <pc:spChg chg="add del">
          <ac:chgData name="paul meaney" userId="8f3b41ac-413d-46e0-bc97-8181c95bcdc2" providerId="ADAL" clId="{1EC04BE6-4D13-41AE-97C3-47DBB729E979}" dt="2025-06-25T09:59:41.120" v="30224" actId="26606"/>
          <ac:spMkLst>
            <pc:docMk/>
            <pc:sldMk cId="4145530574" sldId="3513"/>
            <ac:spMk id="15" creationId="{B7AF614F-5BC3-4086-99F5-B87C5847A071}"/>
          </ac:spMkLst>
        </pc:spChg>
        <pc:graphicFrameChg chg="add mod modGraphic">
          <ac:chgData name="paul meaney" userId="8f3b41ac-413d-46e0-bc97-8181c95bcdc2" providerId="ADAL" clId="{1EC04BE6-4D13-41AE-97C3-47DBB729E979}" dt="2025-06-25T09:59:55.655" v="30227" actId="114"/>
          <ac:graphicFrameMkLst>
            <pc:docMk/>
            <pc:sldMk cId="4145530574" sldId="3513"/>
            <ac:graphicFrameMk id="6" creationId="{E0A0FD40-38B6-8536-D4CD-2D7DCE6558B7}"/>
          </ac:graphicFrameMkLst>
        </pc:graphicFrameChg>
      </pc:sldChg>
      <pc:sldChg chg="modSp add del mod setBg">
        <pc:chgData name="paul meaney" userId="8f3b41ac-413d-46e0-bc97-8181c95bcdc2" providerId="ADAL" clId="{1EC04BE6-4D13-41AE-97C3-47DBB729E979}" dt="2025-06-25T13:25:51.266" v="43765" actId="18676"/>
        <pc:sldMkLst>
          <pc:docMk/>
          <pc:sldMk cId="3566474899" sldId="3514"/>
        </pc:sldMkLst>
        <pc:spChg chg="mod">
          <ac:chgData name="paul meaney" userId="8f3b41ac-413d-46e0-bc97-8181c95bcdc2" providerId="ADAL" clId="{1EC04BE6-4D13-41AE-97C3-47DBB729E979}" dt="2025-06-25T10:00:44.819" v="30243" actId="20577"/>
          <ac:spMkLst>
            <pc:docMk/>
            <pc:sldMk cId="3566474899" sldId="3514"/>
            <ac:spMk id="2" creationId="{8ACCA100-448C-76B6-CAA6-1A1F4A34508A}"/>
          </ac:spMkLst>
        </pc:spChg>
        <pc:graphicFrameChg chg="mod">
          <ac:chgData name="paul meaney" userId="8f3b41ac-413d-46e0-bc97-8181c95bcdc2" providerId="ADAL" clId="{1EC04BE6-4D13-41AE-97C3-47DBB729E979}" dt="2025-06-25T10:01:40.587" v="30366" actId="114"/>
          <ac:graphicFrameMkLst>
            <pc:docMk/>
            <pc:sldMk cId="3566474899" sldId="3514"/>
            <ac:graphicFrameMk id="6" creationId="{7B9DADBA-4D3B-8E8F-0513-9750E4864415}"/>
          </ac:graphicFrameMkLst>
        </pc:graphicFrameChg>
      </pc:sldChg>
      <pc:sldChg chg="addSp delSp modSp new del mod setBg">
        <pc:chgData name="paul meaney" userId="8f3b41ac-413d-46e0-bc97-8181c95bcdc2" providerId="ADAL" clId="{1EC04BE6-4D13-41AE-97C3-47DBB729E979}" dt="2025-06-25T13:26:02.140" v="43768" actId="18676"/>
        <pc:sldMkLst>
          <pc:docMk/>
          <pc:sldMk cId="2350187905" sldId="3515"/>
        </pc:sldMkLst>
        <pc:spChg chg="mod">
          <ac:chgData name="paul meaney" userId="8f3b41ac-413d-46e0-bc97-8181c95bcdc2" providerId="ADAL" clId="{1EC04BE6-4D13-41AE-97C3-47DBB729E979}" dt="2025-06-25T10:16:34.779" v="30862" actId="26606"/>
          <ac:spMkLst>
            <pc:docMk/>
            <pc:sldMk cId="2350187905" sldId="3515"/>
            <ac:spMk id="2" creationId="{CF334FDE-39F0-D4A2-6988-15FDCCB92117}"/>
          </ac:spMkLst>
        </pc:spChg>
        <pc:spChg chg="del mod">
          <ac:chgData name="paul meaney" userId="8f3b41ac-413d-46e0-bc97-8181c95bcdc2" providerId="ADAL" clId="{1EC04BE6-4D13-41AE-97C3-47DBB729E979}" dt="2025-06-25T10:16:29.988" v="30861" actId="26606"/>
          <ac:spMkLst>
            <pc:docMk/>
            <pc:sldMk cId="2350187905" sldId="3515"/>
            <ac:spMk id="3" creationId="{B682E7E9-4E45-C1BC-EE87-B1788626AAFF}"/>
          </ac:spMkLst>
        </pc:spChg>
        <pc:spChg chg="mod">
          <ac:chgData name="paul meaney" userId="8f3b41ac-413d-46e0-bc97-8181c95bcdc2" providerId="ADAL" clId="{1EC04BE6-4D13-41AE-97C3-47DBB729E979}" dt="2025-06-25T10:16:34.779" v="30862" actId="26606"/>
          <ac:spMkLst>
            <pc:docMk/>
            <pc:sldMk cId="2350187905" sldId="3515"/>
            <ac:spMk id="4" creationId="{72CF55C2-00EC-F244-584B-5186C550BBC8}"/>
          </ac:spMkLst>
        </pc:spChg>
        <pc:spChg chg="add del">
          <ac:chgData name="paul meaney" userId="8f3b41ac-413d-46e0-bc97-8181c95bcdc2" providerId="ADAL" clId="{1EC04BE6-4D13-41AE-97C3-47DBB729E979}" dt="2025-06-25T10:16:34.779" v="30862" actId="26606"/>
          <ac:spMkLst>
            <pc:docMk/>
            <pc:sldMk cId="2350187905" sldId="3515"/>
            <ac:spMk id="10" creationId="{FB5993E2-C02B-4335-ABA5-D8EC465551E3}"/>
          </ac:spMkLst>
        </pc:spChg>
        <pc:spChg chg="add del">
          <ac:chgData name="paul meaney" userId="8f3b41ac-413d-46e0-bc97-8181c95bcdc2" providerId="ADAL" clId="{1EC04BE6-4D13-41AE-97C3-47DBB729E979}" dt="2025-06-25T10:16:34.779" v="30862" actId="26606"/>
          <ac:spMkLst>
            <pc:docMk/>
            <pc:sldMk cId="2350187905" sldId="3515"/>
            <ac:spMk id="12" creationId="{C0B801A2-5622-4BE8-9AD2-C337A2CD0022}"/>
          </ac:spMkLst>
        </pc:spChg>
        <pc:spChg chg="add del">
          <ac:chgData name="paul meaney" userId="8f3b41ac-413d-46e0-bc97-8181c95bcdc2" providerId="ADAL" clId="{1EC04BE6-4D13-41AE-97C3-47DBB729E979}" dt="2025-06-25T10:16:34.779" v="30862" actId="26606"/>
          <ac:spMkLst>
            <pc:docMk/>
            <pc:sldMk cId="2350187905" sldId="3515"/>
            <ac:spMk id="14" creationId="{B7AF614F-5BC3-4086-99F5-B87C5847A071}"/>
          </ac:spMkLst>
        </pc:spChg>
        <pc:graphicFrameChg chg="add mod modGraphic">
          <ac:chgData name="paul meaney" userId="8f3b41ac-413d-46e0-bc97-8181c95bcdc2" providerId="ADAL" clId="{1EC04BE6-4D13-41AE-97C3-47DBB729E979}" dt="2025-06-25T10:34:03.269" v="33246" actId="114"/>
          <ac:graphicFrameMkLst>
            <pc:docMk/>
            <pc:sldMk cId="2350187905" sldId="3515"/>
            <ac:graphicFrameMk id="6" creationId="{859C75DD-0B86-0424-8701-B820F28E9A83}"/>
          </ac:graphicFrameMkLst>
        </pc:graphicFrameChg>
      </pc:sldChg>
      <pc:sldChg chg="addSp delSp modSp new del mod setBg">
        <pc:chgData name="paul meaney" userId="8f3b41ac-413d-46e0-bc97-8181c95bcdc2" providerId="ADAL" clId="{1EC04BE6-4D13-41AE-97C3-47DBB729E979}" dt="2025-06-25T13:26:02.140" v="43768" actId="18676"/>
        <pc:sldMkLst>
          <pc:docMk/>
          <pc:sldMk cId="892990595" sldId="3516"/>
        </pc:sldMkLst>
        <pc:spChg chg="mod">
          <ac:chgData name="paul meaney" userId="8f3b41ac-413d-46e0-bc97-8181c95bcdc2" providerId="ADAL" clId="{1EC04BE6-4D13-41AE-97C3-47DBB729E979}" dt="2025-06-25T10:19:12.670" v="31441" actId="26606"/>
          <ac:spMkLst>
            <pc:docMk/>
            <pc:sldMk cId="892990595" sldId="3516"/>
            <ac:spMk id="2" creationId="{CE0FD7C1-4540-EB1B-6F5E-F6E1E87BB652}"/>
          </ac:spMkLst>
        </pc:spChg>
        <pc:spChg chg="del mod">
          <ac:chgData name="paul meaney" userId="8f3b41ac-413d-46e0-bc97-8181c95bcdc2" providerId="ADAL" clId="{1EC04BE6-4D13-41AE-97C3-47DBB729E979}" dt="2025-06-25T10:19:12.670" v="31441" actId="26606"/>
          <ac:spMkLst>
            <pc:docMk/>
            <pc:sldMk cId="892990595" sldId="3516"/>
            <ac:spMk id="3" creationId="{3A93D3E2-139D-DF4F-7429-0756A6420C29}"/>
          </ac:spMkLst>
        </pc:spChg>
        <pc:spChg chg="mod">
          <ac:chgData name="paul meaney" userId="8f3b41ac-413d-46e0-bc97-8181c95bcdc2" providerId="ADAL" clId="{1EC04BE6-4D13-41AE-97C3-47DBB729E979}" dt="2025-06-25T10:19:12.670" v="31441" actId="26606"/>
          <ac:spMkLst>
            <pc:docMk/>
            <pc:sldMk cId="892990595" sldId="3516"/>
            <ac:spMk id="4" creationId="{551049E6-F728-2E29-1E96-0D3AEA6EE853}"/>
          </ac:spMkLst>
        </pc:spChg>
        <pc:graphicFrameChg chg="add mod modGraphic">
          <ac:chgData name="paul meaney" userId="8f3b41ac-413d-46e0-bc97-8181c95bcdc2" providerId="ADAL" clId="{1EC04BE6-4D13-41AE-97C3-47DBB729E979}" dt="2025-06-25T10:34:22.746" v="33248" actId="114"/>
          <ac:graphicFrameMkLst>
            <pc:docMk/>
            <pc:sldMk cId="892990595" sldId="3516"/>
            <ac:graphicFrameMk id="6" creationId="{7F419D84-B39F-FD62-5EC6-FBBB1B910F1A}"/>
          </ac:graphicFrameMkLst>
        </pc:graphicFrameChg>
      </pc:sldChg>
      <pc:sldChg chg="addSp delSp modSp new del mod setBg">
        <pc:chgData name="paul meaney" userId="8f3b41ac-413d-46e0-bc97-8181c95bcdc2" providerId="ADAL" clId="{1EC04BE6-4D13-41AE-97C3-47DBB729E979}" dt="2025-06-25T13:26:02.140" v="43768" actId="18676"/>
        <pc:sldMkLst>
          <pc:docMk/>
          <pc:sldMk cId="2509535291" sldId="3517"/>
        </pc:sldMkLst>
        <pc:spChg chg="mod">
          <ac:chgData name="paul meaney" userId="8f3b41ac-413d-46e0-bc97-8181c95bcdc2" providerId="ADAL" clId="{1EC04BE6-4D13-41AE-97C3-47DBB729E979}" dt="2025-06-25T10:22:19.202" v="32093" actId="26606"/>
          <ac:spMkLst>
            <pc:docMk/>
            <pc:sldMk cId="2509535291" sldId="3517"/>
            <ac:spMk id="2" creationId="{D064271B-E2EF-D33D-722B-0A4736AD576A}"/>
          </ac:spMkLst>
        </pc:spChg>
        <pc:spChg chg="del mod">
          <ac:chgData name="paul meaney" userId="8f3b41ac-413d-46e0-bc97-8181c95bcdc2" providerId="ADAL" clId="{1EC04BE6-4D13-41AE-97C3-47DBB729E979}" dt="2025-06-25T10:22:16.289" v="32092" actId="26606"/>
          <ac:spMkLst>
            <pc:docMk/>
            <pc:sldMk cId="2509535291" sldId="3517"/>
            <ac:spMk id="3" creationId="{598F060A-0147-FB68-14F8-F6F84F9A75C5}"/>
          </ac:spMkLst>
        </pc:spChg>
        <pc:spChg chg="mod">
          <ac:chgData name="paul meaney" userId="8f3b41ac-413d-46e0-bc97-8181c95bcdc2" providerId="ADAL" clId="{1EC04BE6-4D13-41AE-97C3-47DBB729E979}" dt="2025-06-25T10:22:19.202" v="32093" actId="26606"/>
          <ac:spMkLst>
            <pc:docMk/>
            <pc:sldMk cId="2509535291" sldId="3517"/>
            <ac:spMk id="4" creationId="{61168F99-A125-A101-EC8F-5DA5B6AB4940}"/>
          </ac:spMkLst>
        </pc:spChg>
        <pc:spChg chg="add del">
          <ac:chgData name="paul meaney" userId="8f3b41ac-413d-46e0-bc97-8181c95bcdc2" providerId="ADAL" clId="{1EC04BE6-4D13-41AE-97C3-47DBB729E979}" dt="2025-06-25T10:22:19.202" v="32093" actId="26606"/>
          <ac:spMkLst>
            <pc:docMk/>
            <pc:sldMk cId="2509535291" sldId="3517"/>
            <ac:spMk id="10" creationId="{FB5993E2-C02B-4335-ABA5-D8EC465551E3}"/>
          </ac:spMkLst>
        </pc:spChg>
        <pc:spChg chg="add del">
          <ac:chgData name="paul meaney" userId="8f3b41ac-413d-46e0-bc97-8181c95bcdc2" providerId="ADAL" clId="{1EC04BE6-4D13-41AE-97C3-47DBB729E979}" dt="2025-06-25T10:22:19.202" v="32093" actId="26606"/>
          <ac:spMkLst>
            <pc:docMk/>
            <pc:sldMk cId="2509535291" sldId="3517"/>
            <ac:spMk id="12" creationId="{C0B801A2-5622-4BE8-9AD2-C337A2CD0022}"/>
          </ac:spMkLst>
        </pc:spChg>
        <pc:spChg chg="add del">
          <ac:chgData name="paul meaney" userId="8f3b41ac-413d-46e0-bc97-8181c95bcdc2" providerId="ADAL" clId="{1EC04BE6-4D13-41AE-97C3-47DBB729E979}" dt="2025-06-25T10:22:19.202" v="32093" actId="26606"/>
          <ac:spMkLst>
            <pc:docMk/>
            <pc:sldMk cId="2509535291" sldId="3517"/>
            <ac:spMk id="14" creationId="{B7AF614F-5BC3-4086-99F5-B87C5847A071}"/>
          </ac:spMkLst>
        </pc:spChg>
        <pc:graphicFrameChg chg="add mod modGraphic">
          <ac:chgData name="paul meaney" userId="8f3b41ac-413d-46e0-bc97-8181c95bcdc2" providerId="ADAL" clId="{1EC04BE6-4D13-41AE-97C3-47DBB729E979}" dt="2025-06-25T10:22:34.634" v="32096" actId="114"/>
          <ac:graphicFrameMkLst>
            <pc:docMk/>
            <pc:sldMk cId="2509535291" sldId="3517"/>
            <ac:graphicFrameMk id="6" creationId="{FFBAA24A-878C-C24A-66AD-245667857780}"/>
          </ac:graphicFrameMkLst>
        </pc:graphicFrameChg>
      </pc:sldChg>
      <pc:sldChg chg="addSp delSp modSp new del mod setBg">
        <pc:chgData name="paul meaney" userId="8f3b41ac-413d-46e0-bc97-8181c95bcdc2" providerId="ADAL" clId="{1EC04BE6-4D13-41AE-97C3-47DBB729E979}" dt="2025-06-25T13:26:04.985" v="43769" actId="18676"/>
        <pc:sldMkLst>
          <pc:docMk/>
          <pc:sldMk cId="4279215852" sldId="3518"/>
        </pc:sldMkLst>
        <pc:spChg chg="mod">
          <ac:chgData name="paul meaney" userId="8f3b41ac-413d-46e0-bc97-8181c95bcdc2" providerId="ADAL" clId="{1EC04BE6-4D13-41AE-97C3-47DBB729E979}" dt="2025-06-25T10:33:25.542" v="33242" actId="26606"/>
          <ac:spMkLst>
            <pc:docMk/>
            <pc:sldMk cId="4279215852" sldId="3518"/>
            <ac:spMk id="2" creationId="{204622F2-2E04-4AD6-B387-9B0510A9B5B9}"/>
          </ac:spMkLst>
        </pc:spChg>
        <pc:spChg chg="del mod">
          <ac:chgData name="paul meaney" userId="8f3b41ac-413d-46e0-bc97-8181c95bcdc2" providerId="ADAL" clId="{1EC04BE6-4D13-41AE-97C3-47DBB729E979}" dt="2025-06-25T10:33:22.856" v="33241" actId="26606"/>
          <ac:spMkLst>
            <pc:docMk/>
            <pc:sldMk cId="4279215852" sldId="3518"/>
            <ac:spMk id="3" creationId="{53844BAD-E4D8-DEB0-E184-B07F7610C6F4}"/>
          </ac:spMkLst>
        </pc:spChg>
        <pc:spChg chg="mod">
          <ac:chgData name="paul meaney" userId="8f3b41ac-413d-46e0-bc97-8181c95bcdc2" providerId="ADAL" clId="{1EC04BE6-4D13-41AE-97C3-47DBB729E979}" dt="2025-06-25T10:33:25.542" v="33242" actId="26606"/>
          <ac:spMkLst>
            <pc:docMk/>
            <pc:sldMk cId="4279215852" sldId="3518"/>
            <ac:spMk id="4" creationId="{A99A41FE-C058-9469-0EE3-3B6BC8673F79}"/>
          </ac:spMkLst>
        </pc:spChg>
        <pc:spChg chg="add del">
          <ac:chgData name="paul meaney" userId="8f3b41ac-413d-46e0-bc97-8181c95bcdc2" providerId="ADAL" clId="{1EC04BE6-4D13-41AE-97C3-47DBB729E979}" dt="2025-06-25T10:33:25.542" v="33242" actId="26606"/>
          <ac:spMkLst>
            <pc:docMk/>
            <pc:sldMk cId="4279215852" sldId="3518"/>
            <ac:spMk id="10" creationId="{FB5993E2-C02B-4335-ABA5-D8EC465551E3}"/>
          </ac:spMkLst>
        </pc:spChg>
        <pc:spChg chg="add del">
          <ac:chgData name="paul meaney" userId="8f3b41ac-413d-46e0-bc97-8181c95bcdc2" providerId="ADAL" clId="{1EC04BE6-4D13-41AE-97C3-47DBB729E979}" dt="2025-06-25T10:33:25.542" v="33242" actId="26606"/>
          <ac:spMkLst>
            <pc:docMk/>
            <pc:sldMk cId="4279215852" sldId="3518"/>
            <ac:spMk id="12" creationId="{C0B801A2-5622-4BE8-9AD2-C337A2CD0022}"/>
          </ac:spMkLst>
        </pc:spChg>
        <pc:spChg chg="add del">
          <ac:chgData name="paul meaney" userId="8f3b41ac-413d-46e0-bc97-8181c95bcdc2" providerId="ADAL" clId="{1EC04BE6-4D13-41AE-97C3-47DBB729E979}" dt="2025-06-25T10:33:25.542" v="33242" actId="26606"/>
          <ac:spMkLst>
            <pc:docMk/>
            <pc:sldMk cId="4279215852" sldId="3518"/>
            <ac:spMk id="14" creationId="{B7AF614F-5BC3-4086-99F5-B87C5847A071}"/>
          </ac:spMkLst>
        </pc:spChg>
        <pc:graphicFrameChg chg="add mod modGraphic">
          <ac:chgData name="paul meaney" userId="8f3b41ac-413d-46e0-bc97-8181c95bcdc2" providerId="ADAL" clId="{1EC04BE6-4D13-41AE-97C3-47DBB729E979}" dt="2025-06-25T10:33:30.411" v="33244"/>
          <ac:graphicFrameMkLst>
            <pc:docMk/>
            <pc:sldMk cId="4279215852" sldId="3518"/>
            <ac:graphicFrameMk id="6" creationId="{07647D9F-E165-55CD-9819-9936B981D422}"/>
          </ac:graphicFrameMkLst>
        </pc:graphicFrameChg>
      </pc:sldChg>
      <pc:sldChg chg="addSp delSp modSp new del mod setBg">
        <pc:chgData name="paul meaney" userId="8f3b41ac-413d-46e0-bc97-8181c95bcdc2" providerId="ADAL" clId="{1EC04BE6-4D13-41AE-97C3-47DBB729E979}" dt="2025-06-25T13:26:04.985" v="43769" actId="18676"/>
        <pc:sldMkLst>
          <pc:docMk/>
          <pc:sldMk cId="2200013800" sldId="3519"/>
        </pc:sldMkLst>
        <pc:spChg chg="mod">
          <ac:chgData name="paul meaney" userId="8f3b41ac-413d-46e0-bc97-8181c95bcdc2" providerId="ADAL" clId="{1EC04BE6-4D13-41AE-97C3-47DBB729E979}" dt="2025-06-25T10:32:41.832" v="33233" actId="26606"/>
          <ac:spMkLst>
            <pc:docMk/>
            <pc:sldMk cId="2200013800" sldId="3519"/>
            <ac:spMk id="2" creationId="{AA0A6A6C-86C2-55EA-4994-DAC49305C8DF}"/>
          </ac:spMkLst>
        </pc:spChg>
        <pc:spChg chg="del mod">
          <ac:chgData name="paul meaney" userId="8f3b41ac-413d-46e0-bc97-8181c95bcdc2" providerId="ADAL" clId="{1EC04BE6-4D13-41AE-97C3-47DBB729E979}" dt="2025-06-25T10:32:41.832" v="33233" actId="26606"/>
          <ac:spMkLst>
            <pc:docMk/>
            <pc:sldMk cId="2200013800" sldId="3519"/>
            <ac:spMk id="3" creationId="{CA33D4ED-87C1-3D21-F5E3-09E4DA8DDFED}"/>
          </ac:spMkLst>
        </pc:spChg>
        <pc:spChg chg="mod">
          <ac:chgData name="paul meaney" userId="8f3b41ac-413d-46e0-bc97-8181c95bcdc2" providerId="ADAL" clId="{1EC04BE6-4D13-41AE-97C3-47DBB729E979}" dt="2025-06-25T10:32:41.832" v="33233" actId="26606"/>
          <ac:spMkLst>
            <pc:docMk/>
            <pc:sldMk cId="2200013800" sldId="3519"/>
            <ac:spMk id="4" creationId="{E54BBBB5-B1A1-0213-228D-0AED3C1DF6E2}"/>
          </ac:spMkLst>
        </pc:spChg>
        <pc:graphicFrameChg chg="add mod modGraphic">
          <ac:chgData name="paul meaney" userId="8f3b41ac-413d-46e0-bc97-8181c95bcdc2" providerId="ADAL" clId="{1EC04BE6-4D13-41AE-97C3-47DBB729E979}" dt="2025-06-25T10:33:01.432" v="33236" actId="114"/>
          <ac:graphicFrameMkLst>
            <pc:docMk/>
            <pc:sldMk cId="2200013800" sldId="3519"/>
            <ac:graphicFrameMk id="6" creationId="{63FD9FB5-BF69-E399-F9D0-82F692B94B10}"/>
          </ac:graphicFrameMkLst>
        </pc:graphicFrameChg>
      </pc:sldChg>
      <pc:sldChg chg="new del">
        <pc:chgData name="paul meaney" userId="8f3b41ac-413d-46e0-bc97-8181c95bcdc2" providerId="ADAL" clId="{1EC04BE6-4D13-41AE-97C3-47DBB729E979}" dt="2025-06-25T10:39:49.956" v="33849" actId="47"/>
        <pc:sldMkLst>
          <pc:docMk/>
          <pc:sldMk cId="2034168501" sldId="3520"/>
        </pc:sldMkLst>
      </pc:sldChg>
      <pc:sldChg chg="modSp add del mod">
        <pc:chgData name="paul meaney" userId="8f3b41ac-413d-46e0-bc97-8181c95bcdc2" providerId="ADAL" clId="{1EC04BE6-4D13-41AE-97C3-47DBB729E979}" dt="2025-06-25T13:26:04.985" v="43769" actId="18676"/>
        <pc:sldMkLst>
          <pc:docMk/>
          <pc:sldMk cId="1037697712" sldId="3521"/>
        </pc:sldMkLst>
        <pc:spChg chg="mod">
          <ac:chgData name="paul meaney" userId="8f3b41ac-413d-46e0-bc97-8181c95bcdc2" providerId="ADAL" clId="{1EC04BE6-4D13-41AE-97C3-47DBB729E979}" dt="2025-06-25T10:35:34.267" v="33265" actId="20577"/>
          <ac:spMkLst>
            <pc:docMk/>
            <pc:sldMk cId="1037697712" sldId="3521"/>
            <ac:spMk id="2" creationId="{3C78AF25-2397-CE70-91FB-3D874D985D1F}"/>
          </ac:spMkLst>
        </pc:spChg>
        <pc:graphicFrameChg chg="mod">
          <ac:chgData name="paul meaney" userId="8f3b41ac-413d-46e0-bc97-8181c95bcdc2" providerId="ADAL" clId="{1EC04BE6-4D13-41AE-97C3-47DBB729E979}" dt="2025-06-25T10:44:15.093" v="34462" actId="20577"/>
          <ac:graphicFrameMkLst>
            <pc:docMk/>
            <pc:sldMk cId="1037697712" sldId="3521"/>
            <ac:graphicFrameMk id="6" creationId="{613FA244-CFE1-66E7-E4A0-8B05C0B197A4}"/>
          </ac:graphicFrameMkLst>
        </pc:graphicFrameChg>
      </pc:sldChg>
      <pc:sldChg chg="addSp delSp modSp new del mod setBg">
        <pc:chgData name="paul meaney" userId="8f3b41ac-413d-46e0-bc97-8181c95bcdc2" providerId="ADAL" clId="{1EC04BE6-4D13-41AE-97C3-47DBB729E979}" dt="2025-06-25T13:26:04.985" v="43769" actId="18676"/>
        <pc:sldMkLst>
          <pc:docMk/>
          <pc:sldMk cId="1588082326" sldId="3522"/>
        </pc:sldMkLst>
        <pc:spChg chg="mod">
          <ac:chgData name="paul meaney" userId="8f3b41ac-413d-46e0-bc97-8181c95bcdc2" providerId="ADAL" clId="{1EC04BE6-4D13-41AE-97C3-47DBB729E979}" dt="2025-06-25T10:43:37.979" v="34451" actId="26606"/>
          <ac:spMkLst>
            <pc:docMk/>
            <pc:sldMk cId="1588082326" sldId="3522"/>
            <ac:spMk id="2" creationId="{78CB8D10-F14F-6AC2-440C-3C6D05E5B406}"/>
          </ac:spMkLst>
        </pc:spChg>
        <pc:spChg chg="del mod">
          <ac:chgData name="paul meaney" userId="8f3b41ac-413d-46e0-bc97-8181c95bcdc2" providerId="ADAL" clId="{1EC04BE6-4D13-41AE-97C3-47DBB729E979}" dt="2025-06-25T10:43:29.100" v="34448" actId="26606"/>
          <ac:spMkLst>
            <pc:docMk/>
            <pc:sldMk cId="1588082326" sldId="3522"/>
            <ac:spMk id="3" creationId="{8CF362A7-6DDE-FF51-A2D3-A76EA58C90F1}"/>
          </ac:spMkLst>
        </pc:spChg>
        <pc:spChg chg="mod">
          <ac:chgData name="paul meaney" userId="8f3b41ac-413d-46e0-bc97-8181c95bcdc2" providerId="ADAL" clId="{1EC04BE6-4D13-41AE-97C3-47DBB729E979}" dt="2025-06-25T10:43:37.979" v="34451" actId="26606"/>
          <ac:spMkLst>
            <pc:docMk/>
            <pc:sldMk cId="1588082326" sldId="3522"/>
            <ac:spMk id="4" creationId="{D3082766-00F0-BEDF-1784-29476227BEA2}"/>
          </ac:spMkLst>
        </pc:spChg>
        <pc:spChg chg="add del">
          <ac:chgData name="paul meaney" userId="8f3b41ac-413d-46e0-bc97-8181c95bcdc2" providerId="ADAL" clId="{1EC04BE6-4D13-41AE-97C3-47DBB729E979}" dt="2025-06-25T10:43:35.327" v="34450" actId="26606"/>
          <ac:spMkLst>
            <pc:docMk/>
            <pc:sldMk cId="1588082326" sldId="3522"/>
            <ac:spMk id="11" creationId="{FB5993E2-C02B-4335-ABA5-D8EC465551E3}"/>
          </ac:spMkLst>
        </pc:spChg>
        <pc:spChg chg="add del">
          <ac:chgData name="paul meaney" userId="8f3b41ac-413d-46e0-bc97-8181c95bcdc2" providerId="ADAL" clId="{1EC04BE6-4D13-41AE-97C3-47DBB729E979}" dt="2025-06-25T10:43:35.327" v="34450" actId="26606"/>
          <ac:spMkLst>
            <pc:docMk/>
            <pc:sldMk cId="1588082326" sldId="3522"/>
            <ac:spMk id="13" creationId="{C0B801A2-5622-4BE8-9AD2-C337A2CD0022}"/>
          </ac:spMkLst>
        </pc:spChg>
        <pc:spChg chg="add del">
          <ac:chgData name="paul meaney" userId="8f3b41ac-413d-46e0-bc97-8181c95bcdc2" providerId="ADAL" clId="{1EC04BE6-4D13-41AE-97C3-47DBB729E979}" dt="2025-06-25T10:43:35.327" v="34450" actId="26606"/>
          <ac:spMkLst>
            <pc:docMk/>
            <pc:sldMk cId="1588082326" sldId="3522"/>
            <ac:spMk id="15" creationId="{B7AF614F-5BC3-4086-99F5-B87C5847A071}"/>
          </ac:spMkLst>
        </pc:spChg>
        <pc:spChg chg="add del">
          <ac:chgData name="paul meaney" userId="8f3b41ac-413d-46e0-bc97-8181c95bcdc2" providerId="ADAL" clId="{1EC04BE6-4D13-41AE-97C3-47DBB729E979}" dt="2025-06-25T10:43:37.979" v="34451" actId="26606"/>
          <ac:spMkLst>
            <pc:docMk/>
            <pc:sldMk cId="1588082326" sldId="3522"/>
            <ac:spMk id="20" creationId="{FB5993E2-C02B-4335-ABA5-D8EC465551E3}"/>
          </ac:spMkLst>
        </pc:spChg>
        <pc:spChg chg="add del">
          <ac:chgData name="paul meaney" userId="8f3b41ac-413d-46e0-bc97-8181c95bcdc2" providerId="ADAL" clId="{1EC04BE6-4D13-41AE-97C3-47DBB729E979}" dt="2025-06-25T10:43:37.979" v="34451" actId="26606"/>
          <ac:spMkLst>
            <pc:docMk/>
            <pc:sldMk cId="1588082326" sldId="3522"/>
            <ac:spMk id="22" creationId="{C0B801A2-5622-4BE8-9AD2-C337A2CD0022}"/>
          </ac:spMkLst>
        </pc:spChg>
        <pc:spChg chg="add del">
          <ac:chgData name="paul meaney" userId="8f3b41ac-413d-46e0-bc97-8181c95bcdc2" providerId="ADAL" clId="{1EC04BE6-4D13-41AE-97C3-47DBB729E979}" dt="2025-06-25T10:43:37.979" v="34451" actId="26606"/>
          <ac:spMkLst>
            <pc:docMk/>
            <pc:sldMk cId="1588082326" sldId="3522"/>
            <ac:spMk id="24" creationId="{B7AF614F-5BC3-4086-99F5-B87C5847A071}"/>
          </ac:spMkLst>
        </pc:spChg>
        <pc:graphicFrameChg chg="add mod modGraphic">
          <ac:chgData name="paul meaney" userId="8f3b41ac-413d-46e0-bc97-8181c95bcdc2" providerId="ADAL" clId="{1EC04BE6-4D13-41AE-97C3-47DBB729E979}" dt="2025-06-25T10:44:03.768" v="34459" actId="20577"/>
          <ac:graphicFrameMkLst>
            <pc:docMk/>
            <pc:sldMk cId="1588082326" sldId="3522"/>
            <ac:graphicFrameMk id="6" creationId="{A1601361-70D6-BD5A-62FC-B4B270A5761C}"/>
          </ac:graphicFrameMkLst>
        </pc:graphicFrameChg>
      </pc:sldChg>
      <pc:sldChg chg="addSp delSp modSp new del mod setBg">
        <pc:chgData name="paul meaney" userId="8f3b41ac-413d-46e0-bc97-8181c95bcdc2" providerId="ADAL" clId="{1EC04BE6-4D13-41AE-97C3-47DBB729E979}" dt="2025-06-25T13:26:07.942" v="43770" actId="18676"/>
        <pc:sldMkLst>
          <pc:docMk/>
          <pc:sldMk cId="1896919009" sldId="3523"/>
        </pc:sldMkLst>
        <pc:spChg chg="mod">
          <ac:chgData name="paul meaney" userId="8f3b41ac-413d-46e0-bc97-8181c95bcdc2" providerId="ADAL" clId="{1EC04BE6-4D13-41AE-97C3-47DBB729E979}" dt="2025-06-25T10:47:38.831" v="34986" actId="26606"/>
          <ac:spMkLst>
            <pc:docMk/>
            <pc:sldMk cId="1896919009" sldId="3523"/>
            <ac:spMk id="2" creationId="{C0B1DD12-D81F-501C-32A9-943717070128}"/>
          </ac:spMkLst>
        </pc:spChg>
        <pc:spChg chg="del mod">
          <ac:chgData name="paul meaney" userId="8f3b41ac-413d-46e0-bc97-8181c95bcdc2" providerId="ADAL" clId="{1EC04BE6-4D13-41AE-97C3-47DBB729E979}" dt="2025-06-25T10:47:38.831" v="34986" actId="26606"/>
          <ac:spMkLst>
            <pc:docMk/>
            <pc:sldMk cId="1896919009" sldId="3523"/>
            <ac:spMk id="3" creationId="{0DED6407-084D-3F9C-7376-C6766981B7BE}"/>
          </ac:spMkLst>
        </pc:spChg>
        <pc:spChg chg="mod">
          <ac:chgData name="paul meaney" userId="8f3b41ac-413d-46e0-bc97-8181c95bcdc2" providerId="ADAL" clId="{1EC04BE6-4D13-41AE-97C3-47DBB729E979}" dt="2025-06-25T10:47:38.831" v="34986" actId="26606"/>
          <ac:spMkLst>
            <pc:docMk/>
            <pc:sldMk cId="1896919009" sldId="3523"/>
            <ac:spMk id="4" creationId="{5DB1479D-FBB3-C0A2-7A2E-6719C4B981D8}"/>
          </ac:spMkLst>
        </pc:spChg>
        <pc:graphicFrameChg chg="add mod modGraphic">
          <ac:chgData name="paul meaney" userId="8f3b41ac-413d-46e0-bc97-8181c95bcdc2" providerId="ADAL" clId="{1EC04BE6-4D13-41AE-97C3-47DBB729E979}" dt="2025-06-25T10:48:34.889" v="34995" actId="20577"/>
          <ac:graphicFrameMkLst>
            <pc:docMk/>
            <pc:sldMk cId="1896919009" sldId="3523"/>
            <ac:graphicFrameMk id="6" creationId="{86628617-7711-BFB7-9992-DBEE6D767E9F}"/>
          </ac:graphicFrameMkLst>
        </pc:graphicFrameChg>
      </pc:sldChg>
      <pc:sldChg chg="addSp delSp modSp new del mod setBg">
        <pc:chgData name="paul meaney" userId="8f3b41ac-413d-46e0-bc97-8181c95bcdc2" providerId="ADAL" clId="{1EC04BE6-4D13-41AE-97C3-47DBB729E979}" dt="2025-06-25T13:26:07.942" v="43770" actId="18676"/>
        <pc:sldMkLst>
          <pc:docMk/>
          <pc:sldMk cId="2038610657" sldId="3524"/>
        </pc:sldMkLst>
        <pc:spChg chg="mod">
          <ac:chgData name="paul meaney" userId="8f3b41ac-413d-46e0-bc97-8181c95bcdc2" providerId="ADAL" clId="{1EC04BE6-4D13-41AE-97C3-47DBB729E979}" dt="2025-06-25T10:49:51.718" v="35298" actId="26606"/>
          <ac:spMkLst>
            <pc:docMk/>
            <pc:sldMk cId="2038610657" sldId="3524"/>
            <ac:spMk id="2" creationId="{8280A9B2-EA22-948B-BBDD-1D43099AD650}"/>
          </ac:spMkLst>
        </pc:spChg>
        <pc:spChg chg="del mod">
          <ac:chgData name="paul meaney" userId="8f3b41ac-413d-46e0-bc97-8181c95bcdc2" providerId="ADAL" clId="{1EC04BE6-4D13-41AE-97C3-47DBB729E979}" dt="2025-06-25T10:49:41.893" v="35295" actId="26606"/>
          <ac:spMkLst>
            <pc:docMk/>
            <pc:sldMk cId="2038610657" sldId="3524"/>
            <ac:spMk id="3" creationId="{65F6CA7F-9BBD-4B39-C07A-A71C0B5BACDD}"/>
          </ac:spMkLst>
        </pc:spChg>
        <pc:spChg chg="mod">
          <ac:chgData name="paul meaney" userId="8f3b41ac-413d-46e0-bc97-8181c95bcdc2" providerId="ADAL" clId="{1EC04BE6-4D13-41AE-97C3-47DBB729E979}" dt="2025-06-25T10:49:51.718" v="35298" actId="26606"/>
          <ac:spMkLst>
            <pc:docMk/>
            <pc:sldMk cId="2038610657" sldId="3524"/>
            <ac:spMk id="4" creationId="{9A925DB5-E20B-EA9F-0335-7D3F0AACD7CF}"/>
          </ac:spMkLst>
        </pc:spChg>
        <pc:spChg chg="add del">
          <ac:chgData name="paul meaney" userId="8f3b41ac-413d-46e0-bc97-8181c95bcdc2" providerId="ADAL" clId="{1EC04BE6-4D13-41AE-97C3-47DBB729E979}" dt="2025-06-25T10:49:48.671" v="35297" actId="26606"/>
          <ac:spMkLst>
            <pc:docMk/>
            <pc:sldMk cId="2038610657" sldId="3524"/>
            <ac:spMk id="11" creationId="{FB5993E2-C02B-4335-ABA5-D8EC465551E3}"/>
          </ac:spMkLst>
        </pc:spChg>
        <pc:spChg chg="add del">
          <ac:chgData name="paul meaney" userId="8f3b41ac-413d-46e0-bc97-8181c95bcdc2" providerId="ADAL" clId="{1EC04BE6-4D13-41AE-97C3-47DBB729E979}" dt="2025-06-25T10:49:48.671" v="35297" actId="26606"/>
          <ac:spMkLst>
            <pc:docMk/>
            <pc:sldMk cId="2038610657" sldId="3524"/>
            <ac:spMk id="13" creationId="{C0B801A2-5622-4BE8-9AD2-C337A2CD0022}"/>
          </ac:spMkLst>
        </pc:spChg>
        <pc:spChg chg="add del">
          <ac:chgData name="paul meaney" userId="8f3b41ac-413d-46e0-bc97-8181c95bcdc2" providerId="ADAL" clId="{1EC04BE6-4D13-41AE-97C3-47DBB729E979}" dt="2025-06-25T10:49:48.671" v="35297" actId="26606"/>
          <ac:spMkLst>
            <pc:docMk/>
            <pc:sldMk cId="2038610657" sldId="3524"/>
            <ac:spMk id="15" creationId="{B7AF614F-5BC3-4086-99F5-B87C5847A071}"/>
          </ac:spMkLst>
        </pc:spChg>
        <pc:spChg chg="add del">
          <ac:chgData name="paul meaney" userId="8f3b41ac-413d-46e0-bc97-8181c95bcdc2" providerId="ADAL" clId="{1EC04BE6-4D13-41AE-97C3-47DBB729E979}" dt="2025-06-25T10:49:51.718" v="35298" actId="26606"/>
          <ac:spMkLst>
            <pc:docMk/>
            <pc:sldMk cId="2038610657" sldId="3524"/>
            <ac:spMk id="20" creationId="{FB5993E2-C02B-4335-ABA5-D8EC465551E3}"/>
          </ac:spMkLst>
        </pc:spChg>
        <pc:spChg chg="add del">
          <ac:chgData name="paul meaney" userId="8f3b41ac-413d-46e0-bc97-8181c95bcdc2" providerId="ADAL" clId="{1EC04BE6-4D13-41AE-97C3-47DBB729E979}" dt="2025-06-25T10:49:51.718" v="35298" actId="26606"/>
          <ac:spMkLst>
            <pc:docMk/>
            <pc:sldMk cId="2038610657" sldId="3524"/>
            <ac:spMk id="22" creationId="{C0B801A2-5622-4BE8-9AD2-C337A2CD0022}"/>
          </ac:spMkLst>
        </pc:spChg>
        <pc:spChg chg="add del">
          <ac:chgData name="paul meaney" userId="8f3b41ac-413d-46e0-bc97-8181c95bcdc2" providerId="ADAL" clId="{1EC04BE6-4D13-41AE-97C3-47DBB729E979}" dt="2025-06-25T10:49:51.718" v="35298" actId="26606"/>
          <ac:spMkLst>
            <pc:docMk/>
            <pc:sldMk cId="2038610657" sldId="3524"/>
            <ac:spMk id="24" creationId="{B7AF614F-5BC3-4086-99F5-B87C5847A071}"/>
          </ac:spMkLst>
        </pc:spChg>
        <pc:graphicFrameChg chg="add mod modGraphic">
          <ac:chgData name="paul meaney" userId="8f3b41ac-413d-46e0-bc97-8181c95bcdc2" providerId="ADAL" clId="{1EC04BE6-4D13-41AE-97C3-47DBB729E979}" dt="2025-06-25T10:50:06.374" v="35316" actId="114"/>
          <ac:graphicFrameMkLst>
            <pc:docMk/>
            <pc:sldMk cId="2038610657" sldId="3524"/>
            <ac:graphicFrameMk id="6" creationId="{F2DE2F73-33BB-BABE-96A7-3FE04386E8C1}"/>
          </ac:graphicFrameMkLst>
        </pc:graphicFrameChg>
      </pc:sldChg>
      <pc:sldChg chg="new del">
        <pc:chgData name="paul meaney" userId="8f3b41ac-413d-46e0-bc97-8181c95bcdc2" providerId="ADAL" clId="{1EC04BE6-4D13-41AE-97C3-47DBB729E979}" dt="2025-06-25T10:51:18.111" v="35371" actId="47"/>
        <pc:sldMkLst>
          <pc:docMk/>
          <pc:sldMk cId="122220608" sldId="3525"/>
        </pc:sldMkLst>
      </pc:sldChg>
      <pc:sldChg chg="modSp add del mod">
        <pc:chgData name="paul meaney" userId="8f3b41ac-413d-46e0-bc97-8181c95bcdc2" providerId="ADAL" clId="{1EC04BE6-4D13-41AE-97C3-47DBB729E979}" dt="2025-06-25T13:26:07.942" v="43770" actId="18676"/>
        <pc:sldMkLst>
          <pc:docMk/>
          <pc:sldMk cId="2370180161" sldId="3526"/>
        </pc:sldMkLst>
        <pc:spChg chg="mod">
          <ac:chgData name="paul meaney" userId="8f3b41ac-413d-46e0-bc97-8181c95bcdc2" providerId="ADAL" clId="{1EC04BE6-4D13-41AE-97C3-47DBB729E979}" dt="2025-06-25T10:50:48.768" v="35330" actId="20577"/>
          <ac:spMkLst>
            <pc:docMk/>
            <pc:sldMk cId="2370180161" sldId="3526"/>
            <ac:spMk id="2" creationId="{90845710-F590-C04B-4F67-85B8AA40453C}"/>
          </ac:spMkLst>
        </pc:spChg>
        <pc:graphicFrameChg chg="mod">
          <ac:chgData name="paul meaney" userId="8f3b41ac-413d-46e0-bc97-8181c95bcdc2" providerId="ADAL" clId="{1EC04BE6-4D13-41AE-97C3-47DBB729E979}" dt="2025-06-25T10:51:10.740" v="35370" actId="20577"/>
          <ac:graphicFrameMkLst>
            <pc:docMk/>
            <pc:sldMk cId="2370180161" sldId="3526"/>
            <ac:graphicFrameMk id="6" creationId="{B1774021-29B7-110C-3E5F-496CC3A070B2}"/>
          </ac:graphicFrameMkLst>
        </pc:graphicFrameChg>
      </pc:sldChg>
      <pc:sldChg chg="addSp delSp modSp new del mod setBg">
        <pc:chgData name="paul meaney" userId="8f3b41ac-413d-46e0-bc97-8181c95bcdc2" providerId="ADAL" clId="{1EC04BE6-4D13-41AE-97C3-47DBB729E979}" dt="2025-06-25T13:26:10.660" v="43771" actId="18676"/>
        <pc:sldMkLst>
          <pc:docMk/>
          <pc:sldMk cId="4006206202" sldId="3527"/>
        </pc:sldMkLst>
        <pc:spChg chg="mod">
          <ac:chgData name="paul meaney" userId="8f3b41ac-413d-46e0-bc97-8181c95bcdc2" providerId="ADAL" clId="{1EC04BE6-4D13-41AE-97C3-47DBB729E979}" dt="2025-06-25T10:56:46.240" v="36123" actId="26606"/>
          <ac:spMkLst>
            <pc:docMk/>
            <pc:sldMk cId="4006206202" sldId="3527"/>
            <ac:spMk id="2" creationId="{35F787A1-0FCA-CF89-8125-CBAB7130A853}"/>
          </ac:spMkLst>
        </pc:spChg>
        <pc:spChg chg="del mod">
          <ac:chgData name="paul meaney" userId="8f3b41ac-413d-46e0-bc97-8181c95bcdc2" providerId="ADAL" clId="{1EC04BE6-4D13-41AE-97C3-47DBB729E979}" dt="2025-06-25T10:56:42.913" v="36122" actId="26606"/>
          <ac:spMkLst>
            <pc:docMk/>
            <pc:sldMk cId="4006206202" sldId="3527"/>
            <ac:spMk id="3" creationId="{D58BC612-6A98-6FE3-7D65-7BD39B8C354E}"/>
          </ac:spMkLst>
        </pc:spChg>
        <pc:spChg chg="mod">
          <ac:chgData name="paul meaney" userId="8f3b41ac-413d-46e0-bc97-8181c95bcdc2" providerId="ADAL" clId="{1EC04BE6-4D13-41AE-97C3-47DBB729E979}" dt="2025-06-25T10:56:46.240" v="36123" actId="26606"/>
          <ac:spMkLst>
            <pc:docMk/>
            <pc:sldMk cId="4006206202" sldId="3527"/>
            <ac:spMk id="4" creationId="{E7874204-3250-D706-D5B6-5C343702F641}"/>
          </ac:spMkLst>
        </pc:spChg>
        <pc:spChg chg="add del">
          <ac:chgData name="paul meaney" userId="8f3b41ac-413d-46e0-bc97-8181c95bcdc2" providerId="ADAL" clId="{1EC04BE6-4D13-41AE-97C3-47DBB729E979}" dt="2025-06-25T10:56:46.240" v="36123" actId="26606"/>
          <ac:spMkLst>
            <pc:docMk/>
            <pc:sldMk cId="4006206202" sldId="3527"/>
            <ac:spMk id="10" creationId="{FB5993E2-C02B-4335-ABA5-D8EC465551E3}"/>
          </ac:spMkLst>
        </pc:spChg>
        <pc:spChg chg="add del">
          <ac:chgData name="paul meaney" userId="8f3b41ac-413d-46e0-bc97-8181c95bcdc2" providerId="ADAL" clId="{1EC04BE6-4D13-41AE-97C3-47DBB729E979}" dt="2025-06-25T10:56:46.240" v="36123" actId="26606"/>
          <ac:spMkLst>
            <pc:docMk/>
            <pc:sldMk cId="4006206202" sldId="3527"/>
            <ac:spMk id="12" creationId="{C0B801A2-5622-4BE8-9AD2-C337A2CD0022}"/>
          </ac:spMkLst>
        </pc:spChg>
        <pc:spChg chg="add del">
          <ac:chgData name="paul meaney" userId="8f3b41ac-413d-46e0-bc97-8181c95bcdc2" providerId="ADAL" clId="{1EC04BE6-4D13-41AE-97C3-47DBB729E979}" dt="2025-06-25T10:56:46.240" v="36123" actId="26606"/>
          <ac:spMkLst>
            <pc:docMk/>
            <pc:sldMk cId="4006206202" sldId="3527"/>
            <ac:spMk id="14" creationId="{B7AF614F-5BC3-4086-99F5-B87C5847A071}"/>
          </ac:spMkLst>
        </pc:spChg>
        <pc:graphicFrameChg chg="add mod modGraphic">
          <ac:chgData name="paul meaney" userId="8f3b41ac-413d-46e0-bc97-8181c95bcdc2" providerId="ADAL" clId="{1EC04BE6-4D13-41AE-97C3-47DBB729E979}" dt="2025-06-25T10:57:08.684" v="36127" actId="114"/>
          <ac:graphicFrameMkLst>
            <pc:docMk/>
            <pc:sldMk cId="4006206202" sldId="3527"/>
            <ac:graphicFrameMk id="6" creationId="{58B8D529-57B3-C387-56A6-E4F494D940CD}"/>
          </ac:graphicFrameMkLst>
        </pc:graphicFrameChg>
      </pc:sldChg>
      <pc:sldChg chg="addSp delSp modSp new del mod setBg">
        <pc:chgData name="paul meaney" userId="8f3b41ac-413d-46e0-bc97-8181c95bcdc2" providerId="ADAL" clId="{1EC04BE6-4D13-41AE-97C3-47DBB729E979}" dt="2025-06-25T13:26:10.660" v="43771" actId="18676"/>
        <pc:sldMkLst>
          <pc:docMk/>
          <pc:sldMk cId="3050642903" sldId="3528"/>
        </pc:sldMkLst>
        <pc:spChg chg="mod">
          <ac:chgData name="paul meaney" userId="8f3b41ac-413d-46e0-bc97-8181c95bcdc2" providerId="ADAL" clId="{1EC04BE6-4D13-41AE-97C3-47DBB729E979}" dt="2025-06-25T10:59:15.243" v="36763" actId="26606"/>
          <ac:spMkLst>
            <pc:docMk/>
            <pc:sldMk cId="3050642903" sldId="3528"/>
            <ac:spMk id="2" creationId="{EA0B70AC-9E56-533D-C58B-966DA5D340A4}"/>
          </ac:spMkLst>
        </pc:spChg>
        <pc:spChg chg="del mod">
          <ac:chgData name="paul meaney" userId="8f3b41ac-413d-46e0-bc97-8181c95bcdc2" providerId="ADAL" clId="{1EC04BE6-4D13-41AE-97C3-47DBB729E979}" dt="2025-06-25T10:59:15.243" v="36763" actId="26606"/>
          <ac:spMkLst>
            <pc:docMk/>
            <pc:sldMk cId="3050642903" sldId="3528"/>
            <ac:spMk id="3" creationId="{798CF716-B7C4-0EBC-424A-27366A297539}"/>
          </ac:spMkLst>
        </pc:spChg>
        <pc:spChg chg="mod">
          <ac:chgData name="paul meaney" userId="8f3b41ac-413d-46e0-bc97-8181c95bcdc2" providerId="ADAL" clId="{1EC04BE6-4D13-41AE-97C3-47DBB729E979}" dt="2025-06-25T10:59:15.243" v="36763" actId="26606"/>
          <ac:spMkLst>
            <pc:docMk/>
            <pc:sldMk cId="3050642903" sldId="3528"/>
            <ac:spMk id="4" creationId="{87A4F348-76EB-D1F5-A8D0-47A0F1E50A9A}"/>
          </ac:spMkLst>
        </pc:spChg>
        <pc:graphicFrameChg chg="add mod modGraphic">
          <ac:chgData name="paul meaney" userId="8f3b41ac-413d-46e0-bc97-8181c95bcdc2" providerId="ADAL" clId="{1EC04BE6-4D13-41AE-97C3-47DBB729E979}" dt="2025-06-25T10:59:36.208" v="36766" actId="114"/>
          <ac:graphicFrameMkLst>
            <pc:docMk/>
            <pc:sldMk cId="3050642903" sldId="3528"/>
            <ac:graphicFrameMk id="6" creationId="{E49E3EBE-40E0-A70C-73C0-2D2ED8045DF9}"/>
          </ac:graphicFrameMkLst>
        </pc:graphicFrameChg>
      </pc:sldChg>
      <pc:sldChg chg="addSp delSp modSp new del mod setBg">
        <pc:chgData name="paul meaney" userId="8f3b41ac-413d-46e0-bc97-8181c95bcdc2" providerId="ADAL" clId="{1EC04BE6-4D13-41AE-97C3-47DBB729E979}" dt="2025-06-25T13:26:13.535" v="43772" actId="18676"/>
        <pc:sldMkLst>
          <pc:docMk/>
          <pc:sldMk cId="3471958000" sldId="3529"/>
        </pc:sldMkLst>
        <pc:spChg chg="mod">
          <ac:chgData name="paul meaney" userId="8f3b41ac-413d-46e0-bc97-8181c95bcdc2" providerId="ADAL" clId="{1EC04BE6-4D13-41AE-97C3-47DBB729E979}" dt="2025-06-25T11:09:49.248" v="37593" actId="20577"/>
          <ac:spMkLst>
            <pc:docMk/>
            <pc:sldMk cId="3471958000" sldId="3529"/>
            <ac:spMk id="2" creationId="{78AB8458-A53C-9620-5E82-E8247511AA60}"/>
          </ac:spMkLst>
        </pc:spChg>
        <pc:spChg chg="del mod">
          <ac:chgData name="paul meaney" userId="8f3b41ac-413d-46e0-bc97-8181c95bcdc2" providerId="ADAL" clId="{1EC04BE6-4D13-41AE-97C3-47DBB729E979}" dt="2025-06-25T11:08:38.221" v="37563" actId="26606"/>
          <ac:spMkLst>
            <pc:docMk/>
            <pc:sldMk cId="3471958000" sldId="3529"/>
            <ac:spMk id="3" creationId="{48300D41-050A-BD26-63C2-C011AD890B83}"/>
          </ac:spMkLst>
        </pc:spChg>
        <pc:spChg chg="mod">
          <ac:chgData name="paul meaney" userId="8f3b41ac-413d-46e0-bc97-8181c95bcdc2" providerId="ADAL" clId="{1EC04BE6-4D13-41AE-97C3-47DBB729E979}" dt="2025-06-25T11:08:47.915" v="37566" actId="26606"/>
          <ac:spMkLst>
            <pc:docMk/>
            <pc:sldMk cId="3471958000" sldId="3529"/>
            <ac:spMk id="4" creationId="{BA1AECC8-EF66-267F-AEB6-18C7B02FEAC1}"/>
          </ac:spMkLst>
        </pc:spChg>
        <pc:spChg chg="add del">
          <ac:chgData name="paul meaney" userId="8f3b41ac-413d-46e0-bc97-8181c95bcdc2" providerId="ADAL" clId="{1EC04BE6-4D13-41AE-97C3-47DBB729E979}" dt="2025-06-25T11:08:44.404" v="37565" actId="26606"/>
          <ac:spMkLst>
            <pc:docMk/>
            <pc:sldMk cId="3471958000" sldId="3529"/>
            <ac:spMk id="11" creationId="{FB5993E2-C02B-4335-ABA5-D8EC465551E3}"/>
          </ac:spMkLst>
        </pc:spChg>
        <pc:spChg chg="add del">
          <ac:chgData name="paul meaney" userId="8f3b41ac-413d-46e0-bc97-8181c95bcdc2" providerId="ADAL" clId="{1EC04BE6-4D13-41AE-97C3-47DBB729E979}" dt="2025-06-25T11:08:44.404" v="37565" actId="26606"/>
          <ac:spMkLst>
            <pc:docMk/>
            <pc:sldMk cId="3471958000" sldId="3529"/>
            <ac:spMk id="13" creationId="{C0B801A2-5622-4BE8-9AD2-C337A2CD0022}"/>
          </ac:spMkLst>
        </pc:spChg>
        <pc:spChg chg="add del">
          <ac:chgData name="paul meaney" userId="8f3b41ac-413d-46e0-bc97-8181c95bcdc2" providerId="ADAL" clId="{1EC04BE6-4D13-41AE-97C3-47DBB729E979}" dt="2025-06-25T11:08:44.404" v="37565" actId="26606"/>
          <ac:spMkLst>
            <pc:docMk/>
            <pc:sldMk cId="3471958000" sldId="3529"/>
            <ac:spMk id="15" creationId="{B7AF614F-5BC3-4086-99F5-B87C5847A071}"/>
          </ac:spMkLst>
        </pc:spChg>
        <pc:spChg chg="add del">
          <ac:chgData name="paul meaney" userId="8f3b41ac-413d-46e0-bc97-8181c95bcdc2" providerId="ADAL" clId="{1EC04BE6-4D13-41AE-97C3-47DBB729E979}" dt="2025-06-25T11:08:47.915" v="37566" actId="26606"/>
          <ac:spMkLst>
            <pc:docMk/>
            <pc:sldMk cId="3471958000" sldId="3529"/>
            <ac:spMk id="20" creationId="{FB5993E2-C02B-4335-ABA5-D8EC465551E3}"/>
          </ac:spMkLst>
        </pc:spChg>
        <pc:spChg chg="add del">
          <ac:chgData name="paul meaney" userId="8f3b41ac-413d-46e0-bc97-8181c95bcdc2" providerId="ADAL" clId="{1EC04BE6-4D13-41AE-97C3-47DBB729E979}" dt="2025-06-25T11:08:47.915" v="37566" actId="26606"/>
          <ac:spMkLst>
            <pc:docMk/>
            <pc:sldMk cId="3471958000" sldId="3529"/>
            <ac:spMk id="22" creationId="{C0B801A2-5622-4BE8-9AD2-C337A2CD0022}"/>
          </ac:spMkLst>
        </pc:spChg>
        <pc:spChg chg="add del">
          <ac:chgData name="paul meaney" userId="8f3b41ac-413d-46e0-bc97-8181c95bcdc2" providerId="ADAL" clId="{1EC04BE6-4D13-41AE-97C3-47DBB729E979}" dt="2025-06-25T11:08:47.915" v="37566" actId="26606"/>
          <ac:spMkLst>
            <pc:docMk/>
            <pc:sldMk cId="3471958000" sldId="3529"/>
            <ac:spMk id="24" creationId="{B7AF614F-5BC3-4086-99F5-B87C5847A071}"/>
          </ac:spMkLst>
        </pc:spChg>
        <pc:graphicFrameChg chg="add mod modGraphic">
          <ac:chgData name="paul meaney" userId="8f3b41ac-413d-46e0-bc97-8181c95bcdc2" providerId="ADAL" clId="{1EC04BE6-4D13-41AE-97C3-47DBB729E979}" dt="2025-06-25T11:09:44.429" v="37580" actId="114"/>
          <ac:graphicFrameMkLst>
            <pc:docMk/>
            <pc:sldMk cId="3471958000" sldId="3529"/>
            <ac:graphicFrameMk id="6" creationId="{AE6A7BB3-3F36-8C22-F310-D9C8227F03D8}"/>
          </ac:graphicFrameMkLst>
        </pc:graphicFrameChg>
      </pc:sldChg>
      <pc:sldChg chg="addSp delSp modSp new del mod setBg">
        <pc:chgData name="paul meaney" userId="8f3b41ac-413d-46e0-bc97-8181c95bcdc2" providerId="ADAL" clId="{1EC04BE6-4D13-41AE-97C3-47DBB729E979}" dt="2025-06-25T13:26:13.535" v="43772" actId="18676"/>
        <pc:sldMkLst>
          <pc:docMk/>
          <pc:sldMk cId="705110481" sldId="3530"/>
        </pc:sldMkLst>
        <pc:spChg chg="mod">
          <ac:chgData name="paul meaney" userId="8f3b41ac-413d-46e0-bc97-8181c95bcdc2" providerId="ADAL" clId="{1EC04BE6-4D13-41AE-97C3-47DBB729E979}" dt="2025-06-25T11:16:28.645" v="38188" actId="26606"/>
          <ac:spMkLst>
            <pc:docMk/>
            <pc:sldMk cId="705110481" sldId="3530"/>
            <ac:spMk id="2" creationId="{786A7366-1022-F381-0B02-C6D3FF596198}"/>
          </ac:spMkLst>
        </pc:spChg>
        <pc:spChg chg="del mod">
          <ac:chgData name="paul meaney" userId="8f3b41ac-413d-46e0-bc97-8181c95bcdc2" providerId="ADAL" clId="{1EC04BE6-4D13-41AE-97C3-47DBB729E979}" dt="2025-06-25T11:16:22.881" v="38186" actId="26606"/>
          <ac:spMkLst>
            <pc:docMk/>
            <pc:sldMk cId="705110481" sldId="3530"/>
            <ac:spMk id="3" creationId="{CE215DD5-3DC3-AF7A-7A10-B96032B6DC71}"/>
          </ac:spMkLst>
        </pc:spChg>
        <pc:spChg chg="mod">
          <ac:chgData name="paul meaney" userId="8f3b41ac-413d-46e0-bc97-8181c95bcdc2" providerId="ADAL" clId="{1EC04BE6-4D13-41AE-97C3-47DBB729E979}" dt="2025-06-25T11:16:28.645" v="38188" actId="26606"/>
          <ac:spMkLst>
            <pc:docMk/>
            <pc:sldMk cId="705110481" sldId="3530"/>
            <ac:spMk id="4" creationId="{AB32DD46-A107-BB81-5C09-2F528D511C53}"/>
          </ac:spMkLst>
        </pc:spChg>
        <pc:spChg chg="add del">
          <ac:chgData name="paul meaney" userId="8f3b41ac-413d-46e0-bc97-8181c95bcdc2" providerId="ADAL" clId="{1EC04BE6-4D13-41AE-97C3-47DBB729E979}" dt="2025-06-25T11:16:28.645" v="38188" actId="26606"/>
          <ac:spMkLst>
            <pc:docMk/>
            <pc:sldMk cId="705110481" sldId="3530"/>
            <ac:spMk id="11" creationId="{FB5993E2-C02B-4335-ABA5-D8EC465551E3}"/>
          </ac:spMkLst>
        </pc:spChg>
        <pc:spChg chg="add del">
          <ac:chgData name="paul meaney" userId="8f3b41ac-413d-46e0-bc97-8181c95bcdc2" providerId="ADAL" clId="{1EC04BE6-4D13-41AE-97C3-47DBB729E979}" dt="2025-06-25T11:16:28.645" v="38188" actId="26606"/>
          <ac:spMkLst>
            <pc:docMk/>
            <pc:sldMk cId="705110481" sldId="3530"/>
            <ac:spMk id="13" creationId="{C0B801A2-5622-4BE8-9AD2-C337A2CD0022}"/>
          </ac:spMkLst>
        </pc:spChg>
        <pc:spChg chg="add del">
          <ac:chgData name="paul meaney" userId="8f3b41ac-413d-46e0-bc97-8181c95bcdc2" providerId="ADAL" clId="{1EC04BE6-4D13-41AE-97C3-47DBB729E979}" dt="2025-06-25T11:16:28.645" v="38188" actId="26606"/>
          <ac:spMkLst>
            <pc:docMk/>
            <pc:sldMk cId="705110481" sldId="3530"/>
            <ac:spMk id="15" creationId="{B7AF614F-5BC3-4086-99F5-B87C5847A071}"/>
          </ac:spMkLst>
        </pc:spChg>
        <pc:graphicFrameChg chg="add mod modGraphic">
          <ac:chgData name="paul meaney" userId="8f3b41ac-413d-46e0-bc97-8181c95bcdc2" providerId="ADAL" clId="{1EC04BE6-4D13-41AE-97C3-47DBB729E979}" dt="2025-06-25T11:16:31.365" v="38189" actId="26606"/>
          <ac:graphicFrameMkLst>
            <pc:docMk/>
            <pc:sldMk cId="705110481" sldId="3530"/>
            <ac:graphicFrameMk id="6" creationId="{1043ED17-D573-3E47-4519-8648AC6321CC}"/>
          </ac:graphicFrameMkLst>
        </pc:graphicFrameChg>
      </pc:sldChg>
      <pc:sldChg chg="add del">
        <pc:chgData name="paul meaney" userId="8f3b41ac-413d-46e0-bc97-8181c95bcdc2" providerId="ADAL" clId="{1EC04BE6-4D13-41AE-97C3-47DBB729E979}" dt="2025-06-25T11:19:33.319" v="38785" actId="47"/>
        <pc:sldMkLst>
          <pc:docMk/>
          <pc:sldMk cId="4246178158" sldId="3531"/>
        </pc:sldMkLst>
      </pc:sldChg>
      <pc:sldChg chg="addSp delSp modSp new del mod setBg">
        <pc:chgData name="paul meaney" userId="8f3b41ac-413d-46e0-bc97-8181c95bcdc2" providerId="ADAL" clId="{1EC04BE6-4D13-41AE-97C3-47DBB729E979}" dt="2025-06-25T13:26:13.535" v="43772" actId="18676"/>
        <pc:sldMkLst>
          <pc:docMk/>
          <pc:sldMk cId="3820079444" sldId="3532"/>
        </pc:sldMkLst>
        <pc:spChg chg="mod">
          <ac:chgData name="paul meaney" userId="8f3b41ac-413d-46e0-bc97-8181c95bcdc2" providerId="ADAL" clId="{1EC04BE6-4D13-41AE-97C3-47DBB729E979}" dt="2025-06-25T11:19:29.365" v="38784" actId="5793"/>
          <ac:spMkLst>
            <pc:docMk/>
            <pc:sldMk cId="3820079444" sldId="3532"/>
            <ac:spMk id="2" creationId="{425BF904-4BFE-83CD-767F-AC3B36E17035}"/>
          </ac:spMkLst>
        </pc:spChg>
        <pc:spChg chg="del mod">
          <ac:chgData name="paul meaney" userId="8f3b41ac-413d-46e0-bc97-8181c95bcdc2" providerId="ADAL" clId="{1EC04BE6-4D13-41AE-97C3-47DBB729E979}" dt="2025-06-25T11:18:25.224" v="38732" actId="26606"/>
          <ac:spMkLst>
            <pc:docMk/>
            <pc:sldMk cId="3820079444" sldId="3532"/>
            <ac:spMk id="3" creationId="{D9B8F2CE-5E62-B830-C65A-3123B136EA40}"/>
          </ac:spMkLst>
        </pc:spChg>
        <pc:spChg chg="mod">
          <ac:chgData name="paul meaney" userId="8f3b41ac-413d-46e0-bc97-8181c95bcdc2" providerId="ADAL" clId="{1EC04BE6-4D13-41AE-97C3-47DBB729E979}" dt="2025-06-25T11:18:25.224" v="38732" actId="26606"/>
          <ac:spMkLst>
            <pc:docMk/>
            <pc:sldMk cId="3820079444" sldId="3532"/>
            <ac:spMk id="4" creationId="{EA5D4D76-552F-D4D5-D518-1A00B04BE08C}"/>
          </ac:spMkLst>
        </pc:spChg>
        <pc:graphicFrameChg chg="add mod">
          <ac:chgData name="paul meaney" userId="8f3b41ac-413d-46e0-bc97-8181c95bcdc2" providerId="ADAL" clId="{1EC04BE6-4D13-41AE-97C3-47DBB729E979}" dt="2025-06-25T11:18:59.674" v="38766" actId="20577"/>
          <ac:graphicFrameMkLst>
            <pc:docMk/>
            <pc:sldMk cId="3820079444" sldId="3532"/>
            <ac:graphicFrameMk id="6" creationId="{DAD4AE2B-D7AA-18B2-DE50-F18C617944FA}"/>
          </ac:graphicFrameMkLst>
        </pc:graphicFrameChg>
      </pc:sldChg>
      <pc:sldChg chg="addSp delSp modSp new del mod setBg">
        <pc:chgData name="paul meaney" userId="8f3b41ac-413d-46e0-bc97-8181c95bcdc2" providerId="ADAL" clId="{1EC04BE6-4D13-41AE-97C3-47DBB729E979}" dt="2025-06-25T13:26:13.535" v="43772" actId="18676"/>
        <pc:sldMkLst>
          <pc:docMk/>
          <pc:sldMk cId="1954869882" sldId="3533"/>
        </pc:sldMkLst>
        <pc:spChg chg="mod">
          <ac:chgData name="paul meaney" userId="8f3b41ac-413d-46e0-bc97-8181c95bcdc2" providerId="ADAL" clId="{1EC04BE6-4D13-41AE-97C3-47DBB729E979}" dt="2025-06-25T11:22:00.966" v="39265" actId="26606"/>
          <ac:spMkLst>
            <pc:docMk/>
            <pc:sldMk cId="1954869882" sldId="3533"/>
            <ac:spMk id="2" creationId="{0B638FB3-A443-35E1-06E1-35B3A8952A19}"/>
          </ac:spMkLst>
        </pc:spChg>
        <pc:spChg chg="del mod">
          <ac:chgData name="paul meaney" userId="8f3b41ac-413d-46e0-bc97-8181c95bcdc2" providerId="ADAL" clId="{1EC04BE6-4D13-41AE-97C3-47DBB729E979}" dt="2025-06-25T11:22:00.966" v="39265" actId="26606"/>
          <ac:spMkLst>
            <pc:docMk/>
            <pc:sldMk cId="1954869882" sldId="3533"/>
            <ac:spMk id="3" creationId="{566622FE-A542-24F7-5261-0C6C5ABA8D07}"/>
          </ac:spMkLst>
        </pc:spChg>
        <pc:spChg chg="mod">
          <ac:chgData name="paul meaney" userId="8f3b41ac-413d-46e0-bc97-8181c95bcdc2" providerId="ADAL" clId="{1EC04BE6-4D13-41AE-97C3-47DBB729E979}" dt="2025-06-25T11:22:00.966" v="39265" actId="26606"/>
          <ac:spMkLst>
            <pc:docMk/>
            <pc:sldMk cId="1954869882" sldId="3533"/>
            <ac:spMk id="4" creationId="{11597F65-2E88-FBBB-E734-16274A9F6297}"/>
          </ac:spMkLst>
        </pc:spChg>
        <pc:graphicFrameChg chg="add mod">
          <ac:chgData name="paul meaney" userId="8f3b41ac-413d-46e0-bc97-8181c95bcdc2" providerId="ADAL" clId="{1EC04BE6-4D13-41AE-97C3-47DBB729E979}" dt="2025-06-25T11:23:13.945" v="39322" actId="114"/>
          <ac:graphicFrameMkLst>
            <pc:docMk/>
            <pc:sldMk cId="1954869882" sldId="3533"/>
            <ac:graphicFrameMk id="6" creationId="{92F6DCC6-830F-92C5-B532-AC88ABB7E226}"/>
          </ac:graphicFrameMkLst>
        </pc:graphicFrameChg>
      </pc:sldChg>
      <pc:sldChg chg="addSp delSp modSp new del mod setBg">
        <pc:chgData name="paul meaney" userId="8f3b41ac-413d-46e0-bc97-8181c95bcdc2" providerId="ADAL" clId="{1EC04BE6-4D13-41AE-97C3-47DBB729E979}" dt="2025-06-25T13:26:16.004" v="43773" actId="18676"/>
        <pc:sldMkLst>
          <pc:docMk/>
          <pc:sldMk cId="1390777984" sldId="3534"/>
        </pc:sldMkLst>
        <pc:spChg chg="mod">
          <ac:chgData name="paul meaney" userId="8f3b41ac-413d-46e0-bc97-8181c95bcdc2" providerId="ADAL" clId="{1EC04BE6-4D13-41AE-97C3-47DBB729E979}" dt="2025-06-25T11:32:45.584" v="40757" actId="26606"/>
          <ac:spMkLst>
            <pc:docMk/>
            <pc:sldMk cId="1390777984" sldId="3534"/>
            <ac:spMk id="2" creationId="{1A7781D5-DEF5-D5BF-E398-F794F242CEFC}"/>
          </ac:spMkLst>
        </pc:spChg>
        <pc:spChg chg="del mod">
          <ac:chgData name="paul meaney" userId="8f3b41ac-413d-46e0-bc97-8181c95bcdc2" providerId="ADAL" clId="{1EC04BE6-4D13-41AE-97C3-47DBB729E979}" dt="2025-06-25T11:32:45.584" v="40757" actId="26606"/>
          <ac:spMkLst>
            <pc:docMk/>
            <pc:sldMk cId="1390777984" sldId="3534"/>
            <ac:spMk id="3" creationId="{19AFAA4F-9CF5-0077-A5AF-2824A8381990}"/>
          </ac:spMkLst>
        </pc:spChg>
        <pc:spChg chg="mod">
          <ac:chgData name="paul meaney" userId="8f3b41ac-413d-46e0-bc97-8181c95bcdc2" providerId="ADAL" clId="{1EC04BE6-4D13-41AE-97C3-47DBB729E979}" dt="2025-06-25T11:32:45.584" v="40757" actId="26606"/>
          <ac:spMkLst>
            <pc:docMk/>
            <pc:sldMk cId="1390777984" sldId="3534"/>
            <ac:spMk id="4" creationId="{AC7EF438-3CC5-48A5-8088-BE54C845B2C2}"/>
          </ac:spMkLst>
        </pc:spChg>
        <pc:graphicFrameChg chg="add mod">
          <ac:chgData name="paul meaney" userId="8f3b41ac-413d-46e0-bc97-8181c95bcdc2" providerId="ADAL" clId="{1EC04BE6-4D13-41AE-97C3-47DBB729E979}" dt="2025-06-25T11:34:42.427" v="40782" actId="114"/>
          <ac:graphicFrameMkLst>
            <pc:docMk/>
            <pc:sldMk cId="1390777984" sldId="3534"/>
            <ac:graphicFrameMk id="6" creationId="{8FAC8AFE-DA46-851F-EFDF-E004A52AC6F7}"/>
          </ac:graphicFrameMkLst>
        </pc:graphicFrameChg>
      </pc:sldChg>
      <pc:sldChg chg="modSp new del mod">
        <pc:chgData name="paul meaney" userId="8f3b41ac-413d-46e0-bc97-8181c95bcdc2" providerId="ADAL" clId="{1EC04BE6-4D13-41AE-97C3-47DBB729E979}" dt="2025-06-25T11:25:58.820" v="39723" actId="47"/>
        <pc:sldMkLst>
          <pc:docMk/>
          <pc:sldMk cId="1393255698" sldId="3535"/>
        </pc:sldMkLst>
        <pc:spChg chg="mod">
          <ac:chgData name="paul meaney" userId="8f3b41ac-413d-46e0-bc97-8181c95bcdc2" providerId="ADAL" clId="{1EC04BE6-4D13-41AE-97C3-47DBB729E979}" dt="2025-06-25T11:25:26.567" v="39562" actId="20577"/>
          <ac:spMkLst>
            <pc:docMk/>
            <pc:sldMk cId="1393255698" sldId="3535"/>
            <ac:spMk id="2" creationId="{D8B36B11-9845-E979-B4FC-80D00245EB65}"/>
          </ac:spMkLst>
        </pc:spChg>
        <pc:spChg chg="mod">
          <ac:chgData name="paul meaney" userId="8f3b41ac-413d-46e0-bc97-8181c95bcdc2" providerId="ADAL" clId="{1EC04BE6-4D13-41AE-97C3-47DBB729E979}" dt="2025-06-25T11:25:56.307" v="39722" actId="20577"/>
          <ac:spMkLst>
            <pc:docMk/>
            <pc:sldMk cId="1393255698" sldId="3535"/>
            <ac:spMk id="3" creationId="{F7E6D555-4440-AE58-B7AE-16158EE759A6}"/>
          </ac:spMkLst>
        </pc:spChg>
      </pc:sldChg>
      <pc:sldChg chg="addSp delSp modSp new del mod setBg">
        <pc:chgData name="paul meaney" userId="8f3b41ac-413d-46e0-bc97-8181c95bcdc2" providerId="ADAL" clId="{1EC04BE6-4D13-41AE-97C3-47DBB729E979}" dt="2025-06-25T13:26:16.004" v="43773" actId="18676"/>
        <pc:sldMkLst>
          <pc:docMk/>
          <pc:sldMk cId="3585569376" sldId="3535"/>
        </pc:sldMkLst>
        <pc:spChg chg="mod">
          <ac:chgData name="paul meaney" userId="8f3b41ac-413d-46e0-bc97-8181c95bcdc2" providerId="ADAL" clId="{1EC04BE6-4D13-41AE-97C3-47DBB729E979}" dt="2025-06-25T11:33:53.240" v="40765" actId="26606"/>
          <ac:spMkLst>
            <pc:docMk/>
            <pc:sldMk cId="3585569376" sldId="3535"/>
            <ac:spMk id="2" creationId="{D9B41E61-4C18-9DFD-93DC-620EC6A25090}"/>
          </ac:spMkLst>
        </pc:spChg>
        <pc:spChg chg="del mod">
          <ac:chgData name="paul meaney" userId="8f3b41ac-413d-46e0-bc97-8181c95bcdc2" providerId="ADAL" clId="{1EC04BE6-4D13-41AE-97C3-47DBB729E979}" dt="2025-06-25T11:33:53.240" v="40765" actId="26606"/>
          <ac:spMkLst>
            <pc:docMk/>
            <pc:sldMk cId="3585569376" sldId="3535"/>
            <ac:spMk id="3" creationId="{EF5438C4-50D4-3A70-95C5-77A1CB3E1880}"/>
          </ac:spMkLst>
        </pc:spChg>
        <pc:spChg chg="mod">
          <ac:chgData name="paul meaney" userId="8f3b41ac-413d-46e0-bc97-8181c95bcdc2" providerId="ADAL" clId="{1EC04BE6-4D13-41AE-97C3-47DBB729E979}" dt="2025-06-25T11:33:53.240" v="40765" actId="26606"/>
          <ac:spMkLst>
            <pc:docMk/>
            <pc:sldMk cId="3585569376" sldId="3535"/>
            <ac:spMk id="4" creationId="{061C1C75-2D69-C913-D3CD-EC7A5CE2336B}"/>
          </ac:spMkLst>
        </pc:spChg>
        <pc:graphicFrameChg chg="add mod modGraphic">
          <ac:chgData name="paul meaney" userId="8f3b41ac-413d-46e0-bc97-8181c95bcdc2" providerId="ADAL" clId="{1EC04BE6-4D13-41AE-97C3-47DBB729E979}" dt="2025-06-25T11:35:07.951" v="40788" actId="114"/>
          <ac:graphicFrameMkLst>
            <pc:docMk/>
            <pc:sldMk cId="3585569376" sldId="3535"/>
            <ac:graphicFrameMk id="6" creationId="{423F4E50-7CA2-5143-52CA-6A1A81EEA254}"/>
          </ac:graphicFrameMkLst>
        </pc:graphicFrameChg>
      </pc:sldChg>
      <pc:sldChg chg="modSp add del mod">
        <pc:chgData name="paul meaney" userId="8f3b41ac-413d-46e0-bc97-8181c95bcdc2" providerId="ADAL" clId="{1EC04BE6-4D13-41AE-97C3-47DBB729E979}" dt="2025-06-25T13:25:51.266" v="43765" actId="18676"/>
        <pc:sldMkLst>
          <pc:docMk/>
          <pc:sldMk cId="1371927447" sldId="3536"/>
        </pc:sldMkLst>
        <pc:spChg chg="mod">
          <ac:chgData name="paul meaney" userId="8f3b41ac-413d-46e0-bc97-8181c95bcdc2" providerId="ADAL" clId="{1EC04BE6-4D13-41AE-97C3-47DBB729E979}" dt="2025-06-25T11:39:55.595" v="40913" actId="20577"/>
          <ac:spMkLst>
            <pc:docMk/>
            <pc:sldMk cId="1371927447" sldId="3536"/>
            <ac:spMk id="2" creationId="{9BF667D7-CE54-96BC-52A0-B14AB7E2A59B}"/>
          </ac:spMkLst>
        </pc:spChg>
        <pc:graphicFrameChg chg="mod">
          <ac:chgData name="paul meaney" userId="8f3b41ac-413d-46e0-bc97-8181c95bcdc2" providerId="ADAL" clId="{1EC04BE6-4D13-41AE-97C3-47DBB729E979}" dt="2025-06-25T11:40:37.809" v="41099" actId="20577"/>
          <ac:graphicFrameMkLst>
            <pc:docMk/>
            <pc:sldMk cId="1371927447" sldId="3536"/>
            <ac:graphicFrameMk id="8" creationId="{7CD01626-9E27-49BA-BA60-EE06CD307C1B}"/>
          </ac:graphicFrameMkLst>
        </pc:graphicFrameChg>
      </pc:sldChg>
      <pc:sldChg chg="modSp add del mod">
        <pc:chgData name="paul meaney" userId="8f3b41ac-413d-46e0-bc97-8181c95bcdc2" providerId="ADAL" clId="{1EC04BE6-4D13-41AE-97C3-47DBB729E979}" dt="2025-06-25T13:25:56.118" v="43766" actId="18676"/>
        <pc:sldMkLst>
          <pc:docMk/>
          <pc:sldMk cId="747737587" sldId="3537"/>
        </pc:sldMkLst>
        <pc:spChg chg="mod">
          <ac:chgData name="paul meaney" userId="8f3b41ac-413d-46e0-bc97-8181c95bcdc2" providerId="ADAL" clId="{1EC04BE6-4D13-41AE-97C3-47DBB729E979}" dt="2025-06-25T11:44:11.708" v="41537" actId="20577"/>
          <ac:spMkLst>
            <pc:docMk/>
            <pc:sldMk cId="747737587" sldId="3537"/>
            <ac:spMk id="2" creationId="{54CA7F4B-9876-C904-8C07-7324462E463C}"/>
          </ac:spMkLst>
        </pc:spChg>
        <pc:graphicFrameChg chg="mod">
          <ac:chgData name="paul meaney" userId="8f3b41ac-413d-46e0-bc97-8181c95bcdc2" providerId="ADAL" clId="{1EC04BE6-4D13-41AE-97C3-47DBB729E979}" dt="2025-06-25T11:41:24.169" v="41230" actId="20577"/>
          <ac:graphicFrameMkLst>
            <pc:docMk/>
            <pc:sldMk cId="747737587" sldId="3537"/>
            <ac:graphicFrameMk id="8" creationId="{027A97A7-89CC-DDA3-5ABC-F50287A8FCC9}"/>
          </ac:graphicFrameMkLst>
        </pc:graphicFrameChg>
      </pc:sldChg>
      <pc:sldChg chg="modSp add del mod">
        <pc:chgData name="paul meaney" userId="8f3b41ac-413d-46e0-bc97-8181c95bcdc2" providerId="ADAL" clId="{1EC04BE6-4D13-41AE-97C3-47DBB729E979}" dt="2025-06-25T13:26:02.140" v="43768" actId="18676"/>
        <pc:sldMkLst>
          <pc:docMk/>
          <pc:sldMk cId="2870469620" sldId="3538"/>
        </pc:sldMkLst>
        <pc:spChg chg="mod">
          <ac:chgData name="paul meaney" userId="8f3b41ac-413d-46e0-bc97-8181c95bcdc2" providerId="ADAL" clId="{1EC04BE6-4D13-41AE-97C3-47DBB729E979}" dt="2025-06-25T11:41:48.531" v="41252" actId="20577"/>
          <ac:spMkLst>
            <pc:docMk/>
            <pc:sldMk cId="2870469620" sldId="3538"/>
            <ac:spMk id="2" creationId="{788308BB-A1DC-EE9E-92B1-9B7FB4F6CED3}"/>
          </ac:spMkLst>
        </pc:spChg>
        <pc:graphicFrameChg chg="mod">
          <ac:chgData name="paul meaney" userId="8f3b41ac-413d-46e0-bc97-8181c95bcdc2" providerId="ADAL" clId="{1EC04BE6-4D13-41AE-97C3-47DBB729E979}" dt="2025-06-25T11:42:27.706" v="41368" actId="20577"/>
          <ac:graphicFrameMkLst>
            <pc:docMk/>
            <pc:sldMk cId="2870469620" sldId="3538"/>
            <ac:graphicFrameMk id="8" creationId="{F5416406-92BD-C725-5E44-ECAACC3166E1}"/>
          </ac:graphicFrameMkLst>
        </pc:graphicFrameChg>
      </pc:sldChg>
      <pc:sldChg chg="modSp add del mod">
        <pc:chgData name="paul meaney" userId="8f3b41ac-413d-46e0-bc97-8181c95bcdc2" providerId="ADAL" clId="{1EC04BE6-4D13-41AE-97C3-47DBB729E979}" dt="2025-06-25T13:26:07.942" v="43770" actId="18676"/>
        <pc:sldMkLst>
          <pc:docMk/>
          <pc:sldMk cId="3537863006" sldId="3539"/>
        </pc:sldMkLst>
        <pc:spChg chg="mod">
          <ac:chgData name="paul meaney" userId="8f3b41ac-413d-46e0-bc97-8181c95bcdc2" providerId="ADAL" clId="{1EC04BE6-4D13-41AE-97C3-47DBB729E979}" dt="2025-06-25T11:43:05.161" v="41381" actId="20577"/>
          <ac:spMkLst>
            <pc:docMk/>
            <pc:sldMk cId="3537863006" sldId="3539"/>
            <ac:spMk id="2" creationId="{7B1618DC-A3AD-9796-1117-D74D19D3AE5B}"/>
          </ac:spMkLst>
        </pc:spChg>
        <pc:graphicFrameChg chg="mod">
          <ac:chgData name="paul meaney" userId="8f3b41ac-413d-46e0-bc97-8181c95bcdc2" providerId="ADAL" clId="{1EC04BE6-4D13-41AE-97C3-47DBB729E979}" dt="2025-06-25T11:43:39.792" v="41530" actId="20577"/>
          <ac:graphicFrameMkLst>
            <pc:docMk/>
            <pc:sldMk cId="3537863006" sldId="3539"/>
            <ac:graphicFrameMk id="8" creationId="{FA3FD5A8-D978-E694-3704-65957113031B}"/>
          </ac:graphicFrameMkLst>
        </pc:graphicFrameChg>
      </pc:sldChg>
      <pc:sldChg chg="modSp add del mod">
        <pc:chgData name="paul meaney" userId="8f3b41ac-413d-46e0-bc97-8181c95bcdc2" providerId="ADAL" clId="{1EC04BE6-4D13-41AE-97C3-47DBB729E979}" dt="2025-06-25T13:26:13.535" v="43772" actId="18676"/>
        <pc:sldMkLst>
          <pc:docMk/>
          <pc:sldMk cId="3988076592" sldId="3540"/>
        </pc:sldMkLst>
        <pc:spChg chg="mod">
          <ac:chgData name="paul meaney" userId="8f3b41ac-413d-46e0-bc97-8181c95bcdc2" providerId="ADAL" clId="{1EC04BE6-4D13-41AE-97C3-47DBB729E979}" dt="2025-06-25T11:45:31.615" v="41759" actId="20577"/>
          <ac:spMkLst>
            <pc:docMk/>
            <pc:sldMk cId="3988076592" sldId="3540"/>
            <ac:spMk id="2" creationId="{41E64EAC-77CD-B352-8BE3-C14B8EEB22A5}"/>
          </ac:spMkLst>
        </pc:spChg>
        <pc:graphicFrameChg chg="mod">
          <ac:chgData name="paul meaney" userId="8f3b41ac-413d-46e0-bc97-8181c95bcdc2" providerId="ADAL" clId="{1EC04BE6-4D13-41AE-97C3-47DBB729E979}" dt="2025-06-25T11:45:25.062" v="41741" actId="20577"/>
          <ac:graphicFrameMkLst>
            <pc:docMk/>
            <pc:sldMk cId="3988076592" sldId="3540"/>
            <ac:graphicFrameMk id="8" creationId="{C2E31C85-2306-FF07-D6D6-EC410D16037F}"/>
          </ac:graphicFrameMkLst>
        </pc:graphicFrameChg>
      </pc:sldChg>
      <pc:sldChg chg="modSp add del mod">
        <pc:chgData name="paul meaney" userId="8f3b41ac-413d-46e0-bc97-8181c95bcdc2" providerId="ADAL" clId="{1EC04BE6-4D13-41AE-97C3-47DBB729E979}" dt="2025-06-25T13:26:16.004" v="43773" actId="18676"/>
        <pc:sldMkLst>
          <pc:docMk/>
          <pc:sldMk cId="3831741642" sldId="3541"/>
        </pc:sldMkLst>
        <pc:spChg chg="mod">
          <ac:chgData name="paul meaney" userId="8f3b41ac-413d-46e0-bc97-8181c95bcdc2" providerId="ADAL" clId="{1EC04BE6-4D13-41AE-97C3-47DBB729E979}" dt="2025-06-25T11:45:43.939" v="41784" actId="20577"/>
          <ac:spMkLst>
            <pc:docMk/>
            <pc:sldMk cId="3831741642" sldId="3541"/>
            <ac:spMk id="2" creationId="{81755AB1-E5B6-4F2A-D9ED-2F8885077A55}"/>
          </ac:spMkLst>
        </pc:spChg>
        <pc:graphicFrameChg chg="mod">
          <ac:chgData name="paul meaney" userId="8f3b41ac-413d-46e0-bc97-8181c95bcdc2" providerId="ADAL" clId="{1EC04BE6-4D13-41AE-97C3-47DBB729E979}" dt="2025-06-25T11:46:13.743" v="41945" actId="20577"/>
          <ac:graphicFrameMkLst>
            <pc:docMk/>
            <pc:sldMk cId="3831741642" sldId="3541"/>
            <ac:graphicFrameMk id="8" creationId="{1DA98E2F-5CD1-D69E-4020-AC9920E762FD}"/>
          </ac:graphicFrameMkLst>
        </pc:graphicFrameChg>
      </pc:sldChg>
      <pc:sldChg chg="modSp add del mod">
        <pc:chgData name="paul meaney" userId="8f3b41ac-413d-46e0-bc97-8181c95bcdc2" providerId="ADAL" clId="{1EC04BE6-4D13-41AE-97C3-47DBB729E979}" dt="2025-06-25T13:26:19.063" v="43774" actId="18676"/>
        <pc:sldMkLst>
          <pc:docMk/>
          <pc:sldMk cId="2024742219" sldId="3542"/>
        </pc:sldMkLst>
        <pc:spChg chg="mod">
          <ac:chgData name="paul meaney" userId="8f3b41ac-413d-46e0-bc97-8181c95bcdc2" providerId="ADAL" clId="{1EC04BE6-4D13-41AE-97C3-47DBB729E979}" dt="2025-06-25T13:06:15.176" v="42156" actId="20577"/>
          <ac:spMkLst>
            <pc:docMk/>
            <pc:sldMk cId="2024742219" sldId="3542"/>
            <ac:spMk id="2" creationId="{4AE07908-D016-948B-C267-38D1C40DAD2F}"/>
          </ac:spMkLst>
        </pc:spChg>
        <pc:graphicFrameChg chg="mod modGraphic">
          <ac:chgData name="paul meaney" userId="8f3b41ac-413d-46e0-bc97-8181c95bcdc2" providerId="ADAL" clId="{1EC04BE6-4D13-41AE-97C3-47DBB729E979}" dt="2025-06-25T13:05:42.668" v="42152" actId="255"/>
          <ac:graphicFrameMkLst>
            <pc:docMk/>
            <pc:sldMk cId="2024742219" sldId="3542"/>
            <ac:graphicFrameMk id="5" creationId="{0825F569-F072-91D3-9258-921C7D280E0B}"/>
          </ac:graphicFrameMkLst>
        </pc:graphicFrameChg>
      </pc:sldChg>
      <pc:sldChg chg="modSp add del mod">
        <pc:chgData name="paul meaney" userId="8f3b41ac-413d-46e0-bc97-8181c95bcdc2" providerId="ADAL" clId="{1EC04BE6-4D13-41AE-97C3-47DBB729E979}" dt="2025-06-25T13:26:19.063" v="43774" actId="18676"/>
        <pc:sldMkLst>
          <pc:docMk/>
          <pc:sldMk cId="2604355767" sldId="3543"/>
        </pc:sldMkLst>
        <pc:spChg chg="mod">
          <ac:chgData name="paul meaney" userId="8f3b41ac-413d-46e0-bc97-8181c95bcdc2" providerId="ADAL" clId="{1EC04BE6-4D13-41AE-97C3-47DBB729E979}" dt="2025-06-25T13:06:21.240" v="42159" actId="20577"/>
          <ac:spMkLst>
            <pc:docMk/>
            <pc:sldMk cId="2604355767" sldId="3543"/>
            <ac:spMk id="2" creationId="{3E0AC650-109C-58F7-0B39-AD9619176C2C}"/>
          </ac:spMkLst>
        </pc:spChg>
        <pc:graphicFrameChg chg="mod modGraphic">
          <ac:chgData name="paul meaney" userId="8f3b41ac-413d-46e0-bc97-8181c95bcdc2" providerId="ADAL" clId="{1EC04BE6-4D13-41AE-97C3-47DBB729E979}" dt="2025-06-25T13:07:59.493" v="42225"/>
          <ac:graphicFrameMkLst>
            <pc:docMk/>
            <pc:sldMk cId="2604355767" sldId="3543"/>
            <ac:graphicFrameMk id="5" creationId="{919FB4CD-F6AC-7963-A9C7-554B91B5C387}"/>
          </ac:graphicFrameMkLst>
        </pc:graphicFrameChg>
      </pc:sldChg>
      <pc:sldChg chg="modSp add del mod">
        <pc:chgData name="paul meaney" userId="8f3b41ac-413d-46e0-bc97-8181c95bcdc2" providerId="ADAL" clId="{1EC04BE6-4D13-41AE-97C3-47DBB729E979}" dt="2025-06-25T13:26:19.063" v="43774" actId="18676"/>
        <pc:sldMkLst>
          <pc:docMk/>
          <pc:sldMk cId="1012131799" sldId="3544"/>
        </pc:sldMkLst>
        <pc:spChg chg="mod">
          <ac:chgData name="paul meaney" userId="8f3b41ac-413d-46e0-bc97-8181c95bcdc2" providerId="ADAL" clId="{1EC04BE6-4D13-41AE-97C3-47DBB729E979}" dt="2025-06-25T13:08:21.747" v="42228" actId="20577"/>
          <ac:spMkLst>
            <pc:docMk/>
            <pc:sldMk cId="1012131799" sldId="3544"/>
            <ac:spMk id="2" creationId="{4D82C90D-8F41-209F-1569-98805B3DBE0B}"/>
          </ac:spMkLst>
        </pc:spChg>
        <pc:graphicFrameChg chg="mod modGraphic">
          <ac:chgData name="paul meaney" userId="8f3b41ac-413d-46e0-bc97-8181c95bcdc2" providerId="ADAL" clId="{1EC04BE6-4D13-41AE-97C3-47DBB729E979}" dt="2025-06-25T13:11:08.611" v="42247"/>
          <ac:graphicFrameMkLst>
            <pc:docMk/>
            <pc:sldMk cId="1012131799" sldId="3544"/>
            <ac:graphicFrameMk id="5" creationId="{0C7DCC22-44E9-84A9-6CD3-A6B900ABA065}"/>
          </ac:graphicFrameMkLst>
        </pc:graphicFrameChg>
      </pc:sldChg>
      <pc:sldChg chg="modSp add del mod ord">
        <pc:chgData name="paul meaney" userId="8f3b41ac-413d-46e0-bc97-8181c95bcdc2" providerId="ADAL" clId="{1EC04BE6-4D13-41AE-97C3-47DBB729E979}" dt="2025-06-25T13:26:19.063" v="43774" actId="18676"/>
        <pc:sldMkLst>
          <pc:docMk/>
          <pc:sldMk cId="3230186122" sldId="3545"/>
        </pc:sldMkLst>
        <pc:spChg chg="mod">
          <ac:chgData name="paul meaney" userId="8f3b41ac-413d-46e0-bc97-8181c95bcdc2" providerId="ADAL" clId="{1EC04BE6-4D13-41AE-97C3-47DBB729E979}" dt="2025-06-25T13:11:44.105" v="42277" actId="20577"/>
          <ac:spMkLst>
            <pc:docMk/>
            <pc:sldMk cId="3230186122" sldId="3545"/>
            <ac:spMk id="2" creationId="{13729A5B-9E91-6CBB-BF72-9CB60741A4B0}"/>
          </ac:spMkLst>
        </pc:spChg>
        <pc:graphicFrameChg chg="mod">
          <ac:chgData name="paul meaney" userId="8f3b41ac-413d-46e0-bc97-8181c95bcdc2" providerId="ADAL" clId="{1EC04BE6-4D13-41AE-97C3-47DBB729E979}" dt="2025-06-25T13:12:41.946" v="42521" actId="20577"/>
          <ac:graphicFrameMkLst>
            <pc:docMk/>
            <pc:sldMk cId="3230186122" sldId="3545"/>
            <ac:graphicFrameMk id="8" creationId="{14663F51-BBB9-2C99-E18C-11E4D54252BC}"/>
          </ac:graphicFrameMkLst>
        </pc:graphicFrameChg>
      </pc:sldChg>
      <pc:sldChg chg="addSp delSp modSp new del mod setBg">
        <pc:chgData name="paul meaney" userId="8f3b41ac-413d-46e0-bc97-8181c95bcdc2" providerId="ADAL" clId="{1EC04BE6-4D13-41AE-97C3-47DBB729E979}" dt="2025-06-25T13:26:19.063" v="43774" actId="18676"/>
        <pc:sldMkLst>
          <pc:docMk/>
          <pc:sldMk cId="3448305099" sldId="3546"/>
        </pc:sldMkLst>
        <pc:spChg chg="mod">
          <ac:chgData name="paul meaney" userId="8f3b41ac-413d-46e0-bc97-8181c95bcdc2" providerId="ADAL" clId="{1EC04BE6-4D13-41AE-97C3-47DBB729E979}" dt="2025-06-25T13:15:55.796" v="43316" actId="26606"/>
          <ac:spMkLst>
            <pc:docMk/>
            <pc:sldMk cId="3448305099" sldId="3546"/>
            <ac:spMk id="2" creationId="{24ADC809-76B0-9BC6-0925-B23AB4644A6F}"/>
          </ac:spMkLst>
        </pc:spChg>
        <pc:spChg chg="del mod">
          <ac:chgData name="paul meaney" userId="8f3b41ac-413d-46e0-bc97-8181c95bcdc2" providerId="ADAL" clId="{1EC04BE6-4D13-41AE-97C3-47DBB729E979}" dt="2025-06-25T13:15:55.796" v="43316" actId="26606"/>
          <ac:spMkLst>
            <pc:docMk/>
            <pc:sldMk cId="3448305099" sldId="3546"/>
            <ac:spMk id="3" creationId="{444C56A3-B551-6F1D-366D-56926F3E4511}"/>
          </ac:spMkLst>
        </pc:spChg>
        <pc:spChg chg="mod">
          <ac:chgData name="paul meaney" userId="8f3b41ac-413d-46e0-bc97-8181c95bcdc2" providerId="ADAL" clId="{1EC04BE6-4D13-41AE-97C3-47DBB729E979}" dt="2025-06-25T13:15:55.796" v="43316" actId="26606"/>
          <ac:spMkLst>
            <pc:docMk/>
            <pc:sldMk cId="3448305099" sldId="3546"/>
            <ac:spMk id="4" creationId="{29BBA7F0-BFED-4828-7076-13C37BDBE91A}"/>
          </ac:spMkLst>
        </pc:spChg>
        <pc:graphicFrameChg chg="add mod">
          <ac:chgData name="paul meaney" userId="8f3b41ac-413d-46e0-bc97-8181c95bcdc2" providerId="ADAL" clId="{1EC04BE6-4D13-41AE-97C3-47DBB729E979}" dt="2025-06-25T13:17:17.970" v="43326" actId="114"/>
          <ac:graphicFrameMkLst>
            <pc:docMk/>
            <pc:sldMk cId="3448305099" sldId="3546"/>
            <ac:graphicFrameMk id="6" creationId="{17F7499E-750E-5C14-F6EC-A05C0ABB7A79}"/>
          </ac:graphicFrameMkLst>
        </pc:graphicFrameChg>
      </pc:sldChg>
      <pc:sldChg chg="addSp delSp modSp add del mod setBg">
        <pc:chgData name="paul meaney" userId="8f3b41ac-413d-46e0-bc97-8181c95bcdc2" providerId="ADAL" clId="{1EC04BE6-4D13-41AE-97C3-47DBB729E979}" dt="2025-06-25T13:26:19.063" v="43774" actId="18676"/>
        <pc:sldMkLst>
          <pc:docMk/>
          <pc:sldMk cId="1797611149" sldId="3547"/>
        </pc:sldMkLst>
        <pc:spChg chg="mod">
          <ac:chgData name="paul meaney" userId="8f3b41ac-413d-46e0-bc97-8181c95bcdc2" providerId="ADAL" clId="{1EC04BE6-4D13-41AE-97C3-47DBB729E979}" dt="2025-06-25T13:15:59.706" v="43317" actId="26606"/>
          <ac:spMkLst>
            <pc:docMk/>
            <pc:sldMk cId="1797611149" sldId="3547"/>
            <ac:spMk id="2" creationId="{8514FEDE-941A-9E14-8FCB-7264E0617A61}"/>
          </ac:spMkLst>
        </pc:spChg>
        <pc:spChg chg="del mod">
          <ac:chgData name="paul meaney" userId="8f3b41ac-413d-46e0-bc97-8181c95bcdc2" providerId="ADAL" clId="{1EC04BE6-4D13-41AE-97C3-47DBB729E979}" dt="2025-06-25T13:15:59.706" v="43317" actId="26606"/>
          <ac:spMkLst>
            <pc:docMk/>
            <pc:sldMk cId="1797611149" sldId="3547"/>
            <ac:spMk id="3" creationId="{9342462B-CC62-F36A-50CB-7EE76DE152F4}"/>
          </ac:spMkLst>
        </pc:spChg>
        <pc:spChg chg="mod">
          <ac:chgData name="paul meaney" userId="8f3b41ac-413d-46e0-bc97-8181c95bcdc2" providerId="ADAL" clId="{1EC04BE6-4D13-41AE-97C3-47DBB729E979}" dt="2025-06-25T13:15:59.706" v="43317" actId="26606"/>
          <ac:spMkLst>
            <pc:docMk/>
            <pc:sldMk cId="1797611149" sldId="3547"/>
            <ac:spMk id="4" creationId="{48A6594A-504B-7095-285D-C9BB669F5310}"/>
          </ac:spMkLst>
        </pc:spChg>
        <pc:graphicFrameChg chg="add mod modGraphic">
          <ac:chgData name="paul meaney" userId="8f3b41ac-413d-46e0-bc97-8181c95bcdc2" providerId="ADAL" clId="{1EC04BE6-4D13-41AE-97C3-47DBB729E979}" dt="2025-06-25T13:17:41.257" v="43328" actId="114"/>
          <ac:graphicFrameMkLst>
            <pc:docMk/>
            <pc:sldMk cId="1797611149" sldId="3547"/>
            <ac:graphicFrameMk id="6" creationId="{93FCFCD6-317B-F698-9D76-F0C14DD3DA18}"/>
          </ac:graphicFrameMkLst>
        </pc:graphicFrameChg>
      </pc:sldChg>
    </pc:docChg>
  </pc:docChgLst>
  <pc:docChgLst>
    <pc:chgData name="paul meaney" userId="8f3b41ac-413d-46e0-bc97-8181c95bcdc2" providerId="ADAL" clId="{8FF7F34A-7772-44C1-B9E8-2F91FC339C58}"/>
    <pc:docChg chg="undo custSel addSld delSld modSld sldOrd addSection delSection modSection">
      <pc:chgData name="paul meaney" userId="8f3b41ac-413d-46e0-bc97-8181c95bcdc2" providerId="ADAL" clId="{8FF7F34A-7772-44C1-B9E8-2F91FC339C58}" dt="2025-02-12T18:14:17.562" v="4714" actId="20577"/>
      <pc:docMkLst>
        <pc:docMk/>
      </pc:docMkLst>
      <pc:sldChg chg="add">
        <pc:chgData name="paul meaney" userId="8f3b41ac-413d-46e0-bc97-8181c95bcdc2" providerId="ADAL" clId="{8FF7F34A-7772-44C1-B9E8-2F91FC339C58}" dt="2025-02-12T12:31:42.633" v="3446"/>
        <pc:sldMkLst>
          <pc:docMk/>
          <pc:sldMk cId="1037848145" sldId="525"/>
        </pc:sldMkLst>
      </pc:sldChg>
      <pc:sldChg chg="del">
        <pc:chgData name="paul meaney" userId="8f3b41ac-413d-46e0-bc97-8181c95bcdc2" providerId="ADAL" clId="{8FF7F34A-7772-44C1-B9E8-2F91FC339C58}" dt="2025-02-12T11:55:28.601" v="1332" actId="47"/>
        <pc:sldMkLst>
          <pc:docMk/>
          <pc:sldMk cId="3730983709" sldId="526"/>
        </pc:sldMkLst>
      </pc:sldChg>
      <pc:sldChg chg="modSp">
        <pc:chgData name="paul meaney" userId="8f3b41ac-413d-46e0-bc97-8181c95bcdc2" providerId="ADAL" clId="{8FF7F34A-7772-44C1-B9E8-2F91FC339C58}" dt="2025-02-12T11:29:00.553" v="39" actId="20577"/>
        <pc:sldMkLst>
          <pc:docMk/>
          <pc:sldMk cId="3737862164" sldId="577"/>
        </pc:sldMkLst>
      </pc:sldChg>
      <pc:sldChg chg="modSp mod">
        <pc:chgData name="paul meaney" userId="8f3b41ac-413d-46e0-bc97-8181c95bcdc2" providerId="ADAL" clId="{8FF7F34A-7772-44C1-B9E8-2F91FC339C58}" dt="2025-02-12T11:32:26.268" v="215" actId="20577"/>
        <pc:sldMkLst>
          <pc:docMk/>
          <pc:sldMk cId="2840469309" sldId="579"/>
        </pc:sldMkLst>
      </pc:sldChg>
      <pc:sldChg chg="modSp add mod">
        <pc:chgData name="paul meaney" userId="8f3b41ac-413d-46e0-bc97-8181c95bcdc2" providerId="ADAL" clId="{8FF7F34A-7772-44C1-B9E8-2F91FC339C58}" dt="2025-02-12T17:46:50.499" v="3941" actId="20577"/>
        <pc:sldMkLst>
          <pc:docMk/>
          <pc:sldMk cId="2105892499" sldId="621"/>
        </pc:sldMkLst>
      </pc:sldChg>
      <pc:sldChg chg="modSp">
        <pc:chgData name="paul meaney" userId="8f3b41ac-413d-46e0-bc97-8181c95bcdc2" providerId="ADAL" clId="{8FF7F34A-7772-44C1-B9E8-2F91FC339C58}" dt="2025-02-12T11:43:58.465" v="852" actId="20577"/>
        <pc:sldMkLst>
          <pc:docMk/>
          <pc:sldMk cId="730368164" sldId="1067"/>
        </pc:sldMkLst>
      </pc:sldChg>
      <pc:sldChg chg="del">
        <pc:chgData name="paul meaney" userId="8f3b41ac-413d-46e0-bc97-8181c95bcdc2" providerId="ADAL" clId="{8FF7F34A-7772-44C1-B9E8-2F91FC339C58}" dt="2025-02-12T11:54:38.022" v="1322" actId="47"/>
        <pc:sldMkLst>
          <pc:docMk/>
          <pc:sldMk cId="566175144" sldId="1073"/>
        </pc:sldMkLst>
      </pc:sldChg>
      <pc:sldChg chg="modSp mod">
        <pc:chgData name="paul meaney" userId="8f3b41ac-413d-46e0-bc97-8181c95bcdc2" providerId="ADAL" clId="{8FF7F34A-7772-44C1-B9E8-2F91FC339C58}" dt="2025-02-12T11:42:20.987" v="690" actId="20577"/>
        <pc:sldMkLst>
          <pc:docMk/>
          <pc:sldMk cId="3324909653" sldId="1131"/>
        </pc:sldMkLst>
      </pc:sldChg>
      <pc:sldChg chg="modSp add setBg">
        <pc:chgData name="paul meaney" userId="8f3b41ac-413d-46e0-bc97-8181c95bcdc2" providerId="ADAL" clId="{8FF7F34A-7772-44C1-B9E8-2F91FC339C58}" dt="2025-02-12T12:45:26.867" v="3656" actId="114"/>
        <pc:sldMkLst>
          <pc:docMk/>
          <pc:sldMk cId="1478966090" sldId="1133"/>
        </pc:sldMkLst>
      </pc:sldChg>
      <pc:sldChg chg="add setBg">
        <pc:chgData name="paul meaney" userId="8f3b41ac-413d-46e0-bc97-8181c95bcdc2" providerId="ADAL" clId="{8FF7F34A-7772-44C1-B9E8-2F91FC339C58}" dt="2025-02-12T16:12:15.808" v="3784"/>
        <pc:sldMkLst>
          <pc:docMk/>
          <pc:sldMk cId="457997586" sldId="1134"/>
        </pc:sldMkLst>
      </pc:sldChg>
      <pc:sldChg chg="add setBg">
        <pc:chgData name="paul meaney" userId="8f3b41ac-413d-46e0-bc97-8181c95bcdc2" providerId="ADAL" clId="{8FF7F34A-7772-44C1-B9E8-2F91FC339C58}" dt="2025-02-12T16:13:10.719" v="3797"/>
        <pc:sldMkLst>
          <pc:docMk/>
          <pc:sldMk cId="3629044220" sldId="1135"/>
        </pc:sldMkLst>
      </pc:sldChg>
      <pc:sldChg chg="add setBg">
        <pc:chgData name="paul meaney" userId="8f3b41ac-413d-46e0-bc97-8181c95bcdc2" providerId="ADAL" clId="{8FF7F34A-7772-44C1-B9E8-2F91FC339C58}" dt="2025-02-12T18:07:31.854" v="4344"/>
        <pc:sldMkLst>
          <pc:docMk/>
          <pc:sldMk cId="2549237350" sldId="1136"/>
        </pc:sldMkLst>
      </pc:sldChg>
      <pc:sldChg chg="add setBg">
        <pc:chgData name="paul meaney" userId="8f3b41ac-413d-46e0-bc97-8181c95bcdc2" providerId="ADAL" clId="{8FF7F34A-7772-44C1-B9E8-2F91FC339C58}" dt="2025-02-12T16:13:10.719" v="3797"/>
        <pc:sldMkLst>
          <pc:docMk/>
          <pc:sldMk cId="3144565408" sldId="1147"/>
        </pc:sldMkLst>
      </pc:sldChg>
      <pc:sldChg chg="add setBg">
        <pc:chgData name="paul meaney" userId="8f3b41ac-413d-46e0-bc97-8181c95bcdc2" providerId="ADAL" clId="{8FF7F34A-7772-44C1-B9E8-2F91FC339C58}" dt="2025-02-12T16:13:10.719" v="3797"/>
        <pc:sldMkLst>
          <pc:docMk/>
          <pc:sldMk cId="4858539" sldId="1148"/>
        </pc:sldMkLst>
      </pc:sldChg>
      <pc:sldChg chg="add">
        <pc:chgData name="paul meaney" userId="8f3b41ac-413d-46e0-bc97-8181c95bcdc2" providerId="ADAL" clId="{8FF7F34A-7772-44C1-B9E8-2F91FC339C58}" dt="2025-02-12T12:31:42.633" v="3446"/>
        <pc:sldMkLst>
          <pc:docMk/>
          <pc:sldMk cId="2325816612" sldId="1450"/>
        </pc:sldMkLst>
      </pc:sldChg>
      <pc:sldChg chg="add">
        <pc:chgData name="paul meaney" userId="8f3b41ac-413d-46e0-bc97-8181c95bcdc2" providerId="ADAL" clId="{8FF7F34A-7772-44C1-B9E8-2F91FC339C58}" dt="2025-02-12T12:31:42.633" v="3446"/>
        <pc:sldMkLst>
          <pc:docMk/>
          <pc:sldMk cId="344849540" sldId="1451"/>
        </pc:sldMkLst>
      </pc:sldChg>
      <pc:sldChg chg="modSp add mod setBg">
        <pc:chgData name="paul meaney" userId="8f3b41ac-413d-46e0-bc97-8181c95bcdc2" providerId="ADAL" clId="{8FF7F34A-7772-44C1-B9E8-2F91FC339C58}" dt="2025-02-12T11:57:14.531" v="1378" actId="20577"/>
        <pc:sldMkLst>
          <pc:docMk/>
          <pc:sldMk cId="2134016394" sldId="1452"/>
        </pc:sldMkLst>
      </pc:sldChg>
      <pc:sldChg chg="add setBg">
        <pc:chgData name="paul meaney" userId="8f3b41ac-413d-46e0-bc97-8181c95bcdc2" providerId="ADAL" clId="{8FF7F34A-7772-44C1-B9E8-2F91FC339C58}" dt="2025-02-12T12:31:42.633" v="3446"/>
        <pc:sldMkLst>
          <pc:docMk/>
          <pc:sldMk cId="422376154" sldId="1454"/>
        </pc:sldMkLst>
      </pc:sldChg>
      <pc:sldChg chg="addSp delSp modSp add mod">
        <pc:chgData name="paul meaney" userId="8f3b41ac-413d-46e0-bc97-8181c95bcdc2" providerId="ADAL" clId="{8FF7F34A-7772-44C1-B9E8-2F91FC339C58}" dt="2025-02-12T12:38:02.641" v="3512" actId="1076"/>
        <pc:sldMkLst>
          <pc:docMk/>
          <pc:sldMk cId="2820882735" sldId="1455"/>
        </pc:sldMkLst>
      </pc:sldChg>
      <pc:sldChg chg="add setBg">
        <pc:chgData name="paul meaney" userId="8f3b41ac-413d-46e0-bc97-8181c95bcdc2" providerId="ADAL" clId="{8FF7F34A-7772-44C1-B9E8-2F91FC339C58}" dt="2025-02-12T12:31:42.633" v="3446"/>
        <pc:sldMkLst>
          <pc:docMk/>
          <pc:sldMk cId="883556346" sldId="1456"/>
        </pc:sldMkLst>
      </pc:sldChg>
      <pc:sldChg chg="addSp delSp modSp add mod">
        <pc:chgData name="paul meaney" userId="8f3b41ac-413d-46e0-bc97-8181c95bcdc2" providerId="ADAL" clId="{8FF7F34A-7772-44C1-B9E8-2F91FC339C58}" dt="2025-02-12T12:40:18.795" v="3549" actId="1076"/>
        <pc:sldMkLst>
          <pc:docMk/>
          <pc:sldMk cId="3612294779" sldId="1457"/>
        </pc:sldMkLst>
      </pc:sldChg>
      <pc:sldChg chg="add setBg">
        <pc:chgData name="paul meaney" userId="8f3b41ac-413d-46e0-bc97-8181c95bcdc2" providerId="ADAL" clId="{8FF7F34A-7772-44C1-B9E8-2F91FC339C58}" dt="2025-02-12T16:05:22.676" v="3751"/>
        <pc:sldMkLst>
          <pc:docMk/>
          <pc:sldMk cId="4276542084" sldId="1458"/>
        </pc:sldMkLst>
      </pc:sldChg>
      <pc:sldChg chg="add setBg">
        <pc:chgData name="paul meaney" userId="8f3b41ac-413d-46e0-bc97-8181c95bcdc2" providerId="ADAL" clId="{8FF7F34A-7772-44C1-B9E8-2F91FC339C58}" dt="2025-02-12T16:05:22.676" v="3751"/>
        <pc:sldMkLst>
          <pc:docMk/>
          <pc:sldMk cId="1564979442" sldId="1459"/>
        </pc:sldMkLst>
      </pc:sldChg>
      <pc:sldChg chg="add setBg">
        <pc:chgData name="paul meaney" userId="8f3b41ac-413d-46e0-bc97-8181c95bcdc2" providerId="ADAL" clId="{8FF7F34A-7772-44C1-B9E8-2F91FC339C58}" dt="2025-02-12T16:06:47.879" v="3758"/>
        <pc:sldMkLst>
          <pc:docMk/>
          <pc:sldMk cId="1608512903" sldId="1460"/>
        </pc:sldMkLst>
      </pc:sldChg>
      <pc:sldChg chg="add del setBg">
        <pc:chgData name="paul meaney" userId="8f3b41ac-413d-46e0-bc97-8181c95bcdc2" providerId="ADAL" clId="{8FF7F34A-7772-44C1-B9E8-2F91FC339C58}" dt="2025-02-12T16:11:33.705" v="3775"/>
        <pc:sldMkLst>
          <pc:docMk/>
          <pc:sldMk cId="2639038245" sldId="1461"/>
        </pc:sldMkLst>
      </pc:sldChg>
      <pc:sldChg chg="add">
        <pc:chgData name="paul meaney" userId="8f3b41ac-413d-46e0-bc97-8181c95bcdc2" providerId="ADAL" clId="{8FF7F34A-7772-44C1-B9E8-2F91FC339C58}" dt="2025-02-12T12:31:42.633" v="3446"/>
        <pc:sldMkLst>
          <pc:docMk/>
          <pc:sldMk cId="1658045256" sldId="1462"/>
        </pc:sldMkLst>
      </pc:sldChg>
      <pc:sldChg chg="add">
        <pc:chgData name="paul meaney" userId="8f3b41ac-413d-46e0-bc97-8181c95bcdc2" providerId="ADAL" clId="{8FF7F34A-7772-44C1-B9E8-2F91FC339C58}" dt="2025-02-12T12:31:42.633" v="3446"/>
        <pc:sldMkLst>
          <pc:docMk/>
          <pc:sldMk cId="3645282502" sldId="1463"/>
        </pc:sldMkLst>
      </pc:sldChg>
      <pc:sldChg chg="addSp delSp modSp add mod">
        <pc:chgData name="paul meaney" userId="8f3b41ac-413d-46e0-bc97-8181c95bcdc2" providerId="ADAL" clId="{8FF7F34A-7772-44C1-B9E8-2F91FC339C58}" dt="2025-02-12T12:34:00.151" v="3485" actId="14100"/>
        <pc:sldMkLst>
          <pc:docMk/>
          <pc:sldMk cId="3773678901" sldId="1464"/>
        </pc:sldMkLst>
      </pc:sldChg>
      <pc:sldChg chg="add setBg">
        <pc:chgData name="paul meaney" userId="8f3b41ac-413d-46e0-bc97-8181c95bcdc2" providerId="ADAL" clId="{8FF7F34A-7772-44C1-B9E8-2F91FC339C58}" dt="2025-02-12T16:05:22.676" v="3751"/>
        <pc:sldMkLst>
          <pc:docMk/>
          <pc:sldMk cId="412552360" sldId="1465"/>
        </pc:sldMkLst>
      </pc:sldChg>
      <pc:sldChg chg="add setBg">
        <pc:chgData name="paul meaney" userId="8f3b41ac-413d-46e0-bc97-8181c95bcdc2" providerId="ADAL" clId="{8FF7F34A-7772-44C1-B9E8-2F91FC339C58}" dt="2025-02-12T16:05:22.676" v="3751"/>
        <pc:sldMkLst>
          <pc:docMk/>
          <pc:sldMk cId="137526324" sldId="1466"/>
        </pc:sldMkLst>
      </pc:sldChg>
      <pc:sldChg chg="add setBg">
        <pc:chgData name="paul meaney" userId="8f3b41ac-413d-46e0-bc97-8181c95bcdc2" providerId="ADAL" clId="{8FF7F34A-7772-44C1-B9E8-2F91FC339C58}" dt="2025-02-12T16:05:22.676" v="3751"/>
        <pc:sldMkLst>
          <pc:docMk/>
          <pc:sldMk cId="2523979590" sldId="1467"/>
        </pc:sldMkLst>
      </pc:sldChg>
      <pc:sldChg chg="add">
        <pc:chgData name="paul meaney" userId="8f3b41ac-413d-46e0-bc97-8181c95bcdc2" providerId="ADAL" clId="{8FF7F34A-7772-44C1-B9E8-2F91FC339C58}" dt="2025-02-12T16:05:22.676" v="3751"/>
        <pc:sldMkLst>
          <pc:docMk/>
          <pc:sldMk cId="3486562699" sldId="1468"/>
        </pc:sldMkLst>
      </pc:sldChg>
      <pc:sldChg chg="add setBg">
        <pc:chgData name="paul meaney" userId="8f3b41ac-413d-46e0-bc97-8181c95bcdc2" providerId="ADAL" clId="{8FF7F34A-7772-44C1-B9E8-2F91FC339C58}" dt="2025-02-12T16:05:22.676" v="3751"/>
        <pc:sldMkLst>
          <pc:docMk/>
          <pc:sldMk cId="1252972018" sldId="1469"/>
        </pc:sldMkLst>
      </pc:sldChg>
      <pc:sldChg chg="add">
        <pc:chgData name="paul meaney" userId="8f3b41ac-413d-46e0-bc97-8181c95bcdc2" providerId="ADAL" clId="{8FF7F34A-7772-44C1-B9E8-2F91FC339C58}" dt="2025-02-12T16:05:22.676" v="3751"/>
        <pc:sldMkLst>
          <pc:docMk/>
          <pc:sldMk cId="1048257624" sldId="1470"/>
        </pc:sldMkLst>
      </pc:sldChg>
      <pc:sldChg chg="add setBg">
        <pc:chgData name="paul meaney" userId="8f3b41ac-413d-46e0-bc97-8181c95bcdc2" providerId="ADAL" clId="{8FF7F34A-7772-44C1-B9E8-2F91FC339C58}" dt="2025-02-12T16:05:22.676" v="3751"/>
        <pc:sldMkLst>
          <pc:docMk/>
          <pc:sldMk cId="2475954827" sldId="1471"/>
        </pc:sldMkLst>
      </pc:sldChg>
      <pc:sldChg chg="add">
        <pc:chgData name="paul meaney" userId="8f3b41ac-413d-46e0-bc97-8181c95bcdc2" providerId="ADAL" clId="{8FF7F34A-7772-44C1-B9E8-2F91FC339C58}" dt="2025-02-12T12:31:42.633" v="3446"/>
        <pc:sldMkLst>
          <pc:docMk/>
          <pc:sldMk cId="2417652278" sldId="1472"/>
        </pc:sldMkLst>
      </pc:sldChg>
      <pc:sldChg chg="add">
        <pc:chgData name="paul meaney" userId="8f3b41ac-413d-46e0-bc97-8181c95bcdc2" providerId="ADAL" clId="{8FF7F34A-7772-44C1-B9E8-2F91FC339C58}" dt="2025-02-12T16:05:22.676" v="3751"/>
        <pc:sldMkLst>
          <pc:docMk/>
          <pc:sldMk cId="870298878" sldId="1473"/>
        </pc:sldMkLst>
      </pc:sldChg>
      <pc:sldChg chg="add">
        <pc:chgData name="paul meaney" userId="8f3b41ac-413d-46e0-bc97-8181c95bcdc2" providerId="ADAL" clId="{8FF7F34A-7772-44C1-B9E8-2F91FC339C58}" dt="2025-02-12T16:05:22.676" v="3751"/>
        <pc:sldMkLst>
          <pc:docMk/>
          <pc:sldMk cId="1258343695" sldId="1476"/>
        </pc:sldMkLst>
      </pc:sldChg>
      <pc:sldChg chg="add">
        <pc:chgData name="paul meaney" userId="8f3b41ac-413d-46e0-bc97-8181c95bcdc2" providerId="ADAL" clId="{8FF7F34A-7772-44C1-B9E8-2F91FC339C58}" dt="2025-02-12T16:06:47.879" v="3758"/>
        <pc:sldMkLst>
          <pc:docMk/>
          <pc:sldMk cId="3476727136" sldId="1477"/>
        </pc:sldMkLst>
      </pc:sldChg>
      <pc:sldChg chg="add">
        <pc:chgData name="paul meaney" userId="8f3b41ac-413d-46e0-bc97-8181c95bcdc2" providerId="ADAL" clId="{8FF7F34A-7772-44C1-B9E8-2F91FC339C58}" dt="2025-02-12T16:12:15.808" v="3784"/>
        <pc:sldMkLst>
          <pc:docMk/>
          <pc:sldMk cId="3901136337" sldId="1478"/>
        </pc:sldMkLst>
      </pc:sldChg>
      <pc:sldChg chg="add">
        <pc:chgData name="paul meaney" userId="8f3b41ac-413d-46e0-bc97-8181c95bcdc2" providerId="ADAL" clId="{8FF7F34A-7772-44C1-B9E8-2F91FC339C58}" dt="2025-02-12T16:13:10.719" v="3797"/>
        <pc:sldMkLst>
          <pc:docMk/>
          <pc:sldMk cId="3059321837" sldId="1479"/>
        </pc:sldMkLst>
      </pc:sldChg>
      <pc:sldChg chg="add">
        <pc:chgData name="paul meaney" userId="8f3b41ac-413d-46e0-bc97-8181c95bcdc2" providerId="ADAL" clId="{8FF7F34A-7772-44C1-B9E8-2F91FC339C58}" dt="2025-02-12T18:07:31.854" v="4344"/>
        <pc:sldMkLst>
          <pc:docMk/>
          <pc:sldMk cId="2472841940" sldId="1480"/>
        </pc:sldMkLst>
      </pc:sldChg>
      <pc:sldChg chg="del">
        <pc:chgData name="paul meaney" userId="8f3b41ac-413d-46e0-bc97-8181c95bcdc2" providerId="ADAL" clId="{8FF7F34A-7772-44C1-B9E8-2F91FC339C58}" dt="2025-02-12T11:54:41.875" v="1328" actId="47"/>
        <pc:sldMkLst>
          <pc:docMk/>
          <pc:sldMk cId="3329140355" sldId="1484"/>
        </pc:sldMkLst>
      </pc:sldChg>
      <pc:sldChg chg="add del">
        <pc:chgData name="paul meaney" userId="8f3b41ac-413d-46e0-bc97-8181c95bcdc2" providerId="ADAL" clId="{8FF7F34A-7772-44C1-B9E8-2F91FC339C58}" dt="2025-02-12T18:09:15.203" v="4351" actId="47"/>
        <pc:sldMkLst>
          <pc:docMk/>
          <pc:sldMk cId="2033636194" sldId="1488"/>
        </pc:sldMkLst>
      </pc:sldChg>
      <pc:sldChg chg="add">
        <pc:chgData name="paul meaney" userId="8f3b41ac-413d-46e0-bc97-8181c95bcdc2" providerId="ADAL" clId="{8FF7F34A-7772-44C1-B9E8-2F91FC339C58}" dt="2025-02-12T16:05:22.676" v="3751"/>
        <pc:sldMkLst>
          <pc:docMk/>
          <pc:sldMk cId="587438596" sldId="1490"/>
        </pc:sldMkLst>
      </pc:sldChg>
      <pc:sldChg chg="add">
        <pc:chgData name="paul meaney" userId="8f3b41ac-413d-46e0-bc97-8181c95bcdc2" providerId="ADAL" clId="{8FF7F34A-7772-44C1-B9E8-2F91FC339C58}" dt="2025-02-12T16:05:22.676" v="3751"/>
        <pc:sldMkLst>
          <pc:docMk/>
          <pc:sldMk cId="781531443" sldId="1491"/>
        </pc:sldMkLst>
      </pc:sldChg>
      <pc:sldChg chg="add">
        <pc:chgData name="paul meaney" userId="8f3b41ac-413d-46e0-bc97-8181c95bcdc2" providerId="ADAL" clId="{8FF7F34A-7772-44C1-B9E8-2F91FC339C58}" dt="2025-02-12T16:05:22.676" v="3751"/>
        <pc:sldMkLst>
          <pc:docMk/>
          <pc:sldMk cId="914049084" sldId="1492"/>
        </pc:sldMkLst>
      </pc:sldChg>
      <pc:sldChg chg="add">
        <pc:chgData name="paul meaney" userId="8f3b41ac-413d-46e0-bc97-8181c95bcdc2" providerId="ADAL" clId="{8FF7F34A-7772-44C1-B9E8-2F91FC339C58}" dt="2025-02-12T12:31:42.633" v="3446"/>
        <pc:sldMkLst>
          <pc:docMk/>
          <pc:sldMk cId="3918203679" sldId="1493"/>
        </pc:sldMkLst>
      </pc:sldChg>
      <pc:sldChg chg="add setBg">
        <pc:chgData name="paul meaney" userId="8f3b41ac-413d-46e0-bc97-8181c95bcdc2" providerId="ADAL" clId="{8FF7F34A-7772-44C1-B9E8-2F91FC339C58}" dt="2025-02-12T16:05:22.676" v="3751"/>
        <pc:sldMkLst>
          <pc:docMk/>
          <pc:sldMk cId="2739061581" sldId="1494"/>
        </pc:sldMkLst>
      </pc:sldChg>
      <pc:sldChg chg="add setBg">
        <pc:chgData name="paul meaney" userId="8f3b41ac-413d-46e0-bc97-8181c95bcdc2" providerId="ADAL" clId="{8FF7F34A-7772-44C1-B9E8-2F91FC339C58}" dt="2025-02-12T16:05:22.676" v="3751"/>
        <pc:sldMkLst>
          <pc:docMk/>
          <pc:sldMk cId="3956923122" sldId="1495"/>
        </pc:sldMkLst>
      </pc:sldChg>
      <pc:sldChg chg="add">
        <pc:chgData name="paul meaney" userId="8f3b41ac-413d-46e0-bc97-8181c95bcdc2" providerId="ADAL" clId="{8FF7F34A-7772-44C1-B9E8-2F91FC339C58}" dt="2025-02-12T16:05:22.676" v="3751"/>
        <pc:sldMkLst>
          <pc:docMk/>
          <pc:sldMk cId="1534079110" sldId="1496"/>
        </pc:sldMkLst>
      </pc:sldChg>
      <pc:sldChg chg="add">
        <pc:chgData name="paul meaney" userId="8f3b41ac-413d-46e0-bc97-8181c95bcdc2" providerId="ADAL" clId="{8FF7F34A-7772-44C1-B9E8-2F91FC339C58}" dt="2025-02-12T16:05:22.676" v="3751"/>
        <pc:sldMkLst>
          <pc:docMk/>
          <pc:sldMk cId="3895733981" sldId="1497"/>
        </pc:sldMkLst>
      </pc:sldChg>
      <pc:sldChg chg="add setBg">
        <pc:chgData name="paul meaney" userId="8f3b41ac-413d-46e0-bc97-8181c95bcdc2" providerId="ADAL" clId="{8FF7F34A-7772-44C1-B9E8-2F91FC339C58}" dt="2025-02-12T16:05:22.676" v="3751"/>
        <pc:sldMkLst>
          <pc:docMk/>
          <pc:sldMk cId="2025871396" sldId="1498"/>
        </pc:sldMkLst>
      </pc:sldChg>
      <pc:sldChg chg="add setBg">
        <pc:chgData name="paul meaney" userId="8f3b41ac-413d-46e0-bc97-8181c95bcdc2" providerId="ADAL" clId="{8FF7F34A-7772-44C1-B9E8-2F91FC339C58}" dt="2025-02-12T16:05:22.676" v="3751"/>
        <pc:sldMkLst>
          <pc:docMk/>
          <pc:sldMk cId="98571049" sldId="1499"/>
        </pc:sldMkLst>
      </pc:sldChg>
      <pc:sldChg chg="add">
        <pc:chgData name="paul meaney" userId="8f3b41ac-413d-46e0-bc97-8181c95bcdc2" providerId="ADAL" clId="{8FF7F34A-7772-44C1-B9E8-2F91FC339C58}" dt="2025-02-12T16:05:22.676" v="3751"/>
        <pc:sldMkLst>
          <pc:docMk/>
          <pc:sldMk cId="4128133162" sldId="1500"/>
        </pc:sldMkLst>
      </pc:sldChg>
      <pc:sldChg chg="add">
        <pc:chgData name="paul meaney" userId="8f3b41ac-413d-46e0-bc97-8181c95bcdc2" providerId="ADAL" clId="{8FF7F34A-7772-44C1-B9E8-2F91FC339C58}" dt="2025-02-12T16:06:47.879" v="3758"/>
        <pc:sldMkLst>
          <pc:docMk/>
          <pc:sldMk cId="1406903672" sldId="1501"/>
        </pc:sldMkLst>
      </pc:sldChg>
      <pc:sldChg chg="add setBg">
        <pc:chgData name="paul meaney" userId="8f3b41ac-413d-46e0-bc97-8181c95bcdc2" providerId="ADAL" clId="{8FF7F34A-7772-44C1-B9E8-2F91FC339C58}" dt="2025-02-12T16:06:47.879" v="3758"/>
        <pc:sldMkLst>
          <pc:docMk/>
          <pc:sldMk cId="1780712138" sldId="1502"/>
        </pc:sldMkLst>
      </pc:sldChg>
      <pc:sldChg chg="add setBg">
        <pc:chgData name="paul meaney" userId="8f3b41ac-413d-46e0-bc97-8181c95bcdc2" providerId="ADAL" clId="{8FF7F34A-7772-44C1-B9E8-2F91FC339C58}" dt="2025-02-12T16:06:47.879" v="3758"/>
        <pc:sldMkLst>
          <pc:docMk/>
          <pc:sldMk cId="126696853" sldId="1503"/>
        </pc:sldMkLst>
      </pc:sldChg>
      <pc:sldChg chg="add setBg">
        <pc:chgData name="paul meaney" userId="8f3b41ac-413d-46e0-bc97-8181c95bcdc2" providerId="ADAL" clId="{8FF7F34A-7772-44C1-B9E8-2F91FC339C58}" dt="2025-02-12T16:06:47.879" v="3758"/>
        <pc:sldMkLst>
          <pc:docMk/>
          <pc:sldMk cId="3716649502" sldId="1504"/>
        </pc:sldMkLst>
      </pc:sldChg>
      <pc:sldChg chg="add del">
        <pc:chgData name="paul meaney" userId="8f3b41ac-413d-46e0-bc97-8181c95bcdc2" providerId="ADAL" clId="{8FF7F34A-7772-44C1-B9E8-2F91FC339C58}" dt="2025-02-12T16:11:33.705" v="3775"/>
        <pc:sldMkLst>
          <pc:docMk/>
          <pc:sldMk cId="482610747" sldId="1505"/>
        </pc:sldMkLst>
      </pc:sldChg>
      <pc:sldChg chg="add setBg">
        <pc:chgData name="paul meaney" userId="8f3b41ac-413d-46e0-bc97-8181c95bcdc2" providerId="ADAL" clId="{8FF7F34A-7772-44C1-B9E8-2F91FC339C58}" dt="2025-02-12T16:12:15.808" v="3784"/>
        <pc:sldMkLst>
          <pc:docMk/>
          <pc:sldMk cId="667314532" sldId="1506"/>
        </pc:sldMkLst>
      </pc:sldChg>
      <pc:sldChg chg="add">
        <pc:chgData name="paul meaney" userId="8f3b41ac-413d-46e0-bc97-8181c95bcdc2" providerId="ADAL" clId="{8FF7F34A-7772-44C1-B9E8-2F91FC339C58}" dt="2025-02-12T16:13:10.719" v="3797"/>
        <pc:sldMkLst>
          <pc:docMk/>
          <pc:sldMk cId="3157077004" sldId="1507"/>
        </pc:sldMkLst>
      </pc:sldChg>
      <pc:sldChg chg="add setBg">
        <pc:chgData name="paul meaney" userId="8f3b41ac-413d-46e0-bc97-8181c95bcdc2" providerId="ADAL" clId="{8FF7F34A-7772-44C1-B9E8-2F91FC339C58}" dt="2025-02-12T16:13:10.719" v="3797"/>
        <pc:sldMkLst>
          <pc:docMk/>
          <pc:sldMk cId="142695051" sldId="1508"/>
        </pc:sldMkLst>
      </pc:sldChg>
      <pc:sldChg chg="add">
        <pc:chgData name="paul meaney" userId="8f3b41ac-413d-46e0-bc97-8181c95bcdc2" providerId="ADAL" clId="{8FF7F34A-7772-44C1-B9E8-2F91FC339C58}" dt="2025-02-12T16:13:10.719" v="3797"/>
        <pc:sldMkLst>
          <pc:docMk/>
          <pc:sldMk cId="1695614304" sldId="1509"/>
        </pc:sldMkLst>
      </pc:sldChg>
      <pc:sldChg chg="add">
        <pc:chgData name="paul meaney" userId="8f3b41ac-413d-46e0-bc97-8181c95bcdc2" providerId="ADAL" clId="{8FF7F34A-7772-44C1-B9E8-2F91FC339C58}" dt="2025-02-12T16:13:10.719" v="3797"/>
        <pc:sldMkLst>
          <pc:docMk/>
          <pc:sldMk cId="1040720821" sldId="1510"/>
        </pc:sldMkLst>
      </pc:sldChg>
      <pc:sldChg chg="add del">
        <pc:chgData name="paul meaney" userId="8f3b41ac-413d-46e0-bc97-8181c95bcdc2" providerId="ADAL" clId="{8FF7F34A-7772-44C1-B9E8-2F91FC339C58}" dt="2025-02-12T16:11:33.705" v="3775"/>
        <pc:sldMkLst>
          <pc:docMk/>
          <pc:sldMk cId="120402082" sldId="1511"/>
        </pc:sldMkLst>
      </pc:sldChg>
      <pc:sldChg chg="add">
        <pc:chgData name="paul meaney" userId="8f3b41ac-413d-46e0-bc97-8181c95bcdc2" providerId="ADAL" clId="{8FF7F34A-7772-44C1-B9E8-2F91FC339C58}" dt="2025-02-12T16:13:10.719" v="3797"/>
        <pc:sldMkLst>
          <pc:docMk/>
          <pc:sldMk cId="2495743758" sldId="1512"/>
        </pc:sldMkLst>
      </pc:sldChg>
      <pc:sldChg chg="add setBg">
        <pc:chgData name="paul meaney" userId="8f3b41ac-413d-46e0-bc97-8181c95bcdc2" providerId="ADAL" clId="{8FF7F34A-7772-44C1-B9E8-2F91FC339C58}" dt="2025-02-12T16:13:10.719" v="3797"/>
        <pc:sldMkLst>
          <pc:docMk/>
          <pc:sldMk cId="274283110" sldId="1514"/>
        </pc:sldMkLst>
      </pc:sldChg>
      <pc:sldChg chg="add setBg">
        <pc:chgData name="paul meaney" userId="8f3b41ac-413d-46e0-bc97-8181c95bcdc2" providerId="ADAL" clId="{8FF7F34A-7772-44C1-B9E8-2F91FC339C58}" dt="2025-02-12T12:31:42.633" v="3446"/>
        <pc:sldMkLst>
          <pc:docMk/>
          <pc:sldMk cId="3646451916" sldId="1515"/>
        </pc:sldMkLst>
      </pc:sldChg>
      <pc:sldChg chg="modSp add setBg">
        <pc:chgData name="paul meaney" userId="8f3b41ac-413d-46e0-bc97-8181c95bcdc2" providerId="ADAL" clId="{8FF7F34A-7772-44C1-B9E8-2F91FC339C58}" dt="2025-02-12T18:09:54.299" v="4435" actId="33524"/>
        <pc:sldMkLst>
          <pc:docMk/>
          <pc:sldMk cId="2836686123" sldId="1516"/>
        </pc:sldMkLst>
      </pc:sldChg>
      <pc:sldChg chg="add">
        <pc:chgData name="paul meaney" userId="8f3b41ac-413d-46e0-bc97-8181c95bcdc2" providerId="ADAL" clId="{8FF7F34A-7772-44C1-B9E8-2F91FC339C58}" dt="2025-02-12T18:07:31.854" v="4344"/>
        <pc:sldMkLst>
          <pc:docMk/>
          <pc:sldMk cId="2560471811" sldId="1517"/>
        </pc:sldMkLst>
      </pc:sldChg>
      <pc:sldChg chg="add">
        <pc:chgData name="paul meaney" userId="8f3b41ac-413d-46e0-bc97-8181c95bcdc2" providerId="ADAL" clId="{8FF7F34A-7772-44C1-B9E8-2F91FC339C58}" dt="2025-02-12T18:07:31.854" v="4344"/>
        <pc:sldMkLst>
          <pc:docMk/>
          <pc:sldMk cId="1447013420" sldId="1518"/>
        </pc:sldMkLst>
      </pc:sldChg>
      <pc:sldChg chg="add">
        <pc:chgData name="paul meaney" userId="8f3b41ac-413d-46e0-bc97-8181c95bcdc2" providerId="ADAL" clId="{8FF7F34A-7772-44C1-B9E8-2F91FC339C58}" dt="2025-02-12T18:07:31.854" v="4344"/>
        <pc:sldMkLst>
          <pc:docMk/>
          <pc:sldMk cId="3345456993" sldId="1519"/>
        </pc:sldMkLst>
      </pc:sldChg>
      <pc:sldChg chg="add modAnim">
        <pc:chgData name="paul meaney" userId="8f3b41ac-413d-46e0-bc97-8181c95bcdc2" providerId="ADAL" clId="{8FF7F34A-7772-44C1-B9E8-2F91FC339C58}" dt="2025-02-12T18:11:54.386" v="4598"/>
        <pc:sldMkLst>
          <pc:docMk/>
          <pc:sldMk cId="2995190951" sldId="1520"/>
        </pc:sldMkLst>
      </pc:sldChg>
      <pc:sldChg chg="add">
        <pc:chgData name="paul meaney" userId="8f3b41ac-413d-46e0-bc97-8181c95bcdc2" providerId="ADAL" clId="{8FF7F34A-7772-44C1-B9E8-2F91FC339C58}" dt="2025-02-12T18:07:31.854" v="4344"/>
        <pc:sldMkLst>
          <pc:docMk/>
          <pc:sldMk cId="2766439405" sldId="1521"/>
        </pc:sldMkLst>
      </pc:sldChg>
      <pc:sldChg chg="add">
        <pc:chgData name="paul meaney" userId="8f3b41ac-413d-46e0-bc97-8181c95bcdc2" providerId="ADAL" clId="{8FF7F34A-7772-44C1-B9E8-2F91FC339C58}" dt="2025-02-12T18:07:31.854" v="4344"/>
        <pc:sldMkLst>
          <pc:docMk/>
          <pc:sldMk cId="3354041111" sldId="1522"/>
        </pc:sldMkLst>
      </pc:sldChg>
      <pc:sldChg chg="addSp delSp modSp add mod setBg delDesignElem">
        <pc:chgData name="paul meaney" userId="8f3b41ac-413d-46e0-bc97-8181c95bcdc2" providerId="ADAL" clId="{8FF7F34A-7772-44C1-B9E8-2F91FC339C58}" dt="2025-02-12T18:00:32.929" v="4305" actId="20577"/>
        <pc:sldMkLst>
          <pc:docMk/>
          <pc:sldMk cId="3166573699" sldId="1524"/>
        </pc:sldMkLst>
      </pc:sldChg>
      <pc:sldChg chg="addSp delSp modSp add mod setBg addAnim modAnim delDesignElem">
        <pc:chgData name="paul meaney" userId="8f3b41ac-413d-46e0-bc97-8181c95bcdc2" providerId="ADAL" clId="{8FF7F34A-7772-44C1-B9E8-2F91FC339C58}" dt="2025-02-12T18:00:25.416" v="4302" actId="20577"/>
        <pc:sldMkLst>
          <pc:docMk/>
          <pc:sldMk cId="2143112521" sldId="1525"/>
        </pc:sldMkLst>
      </pc:sldChg>
      <pc:sldChg chg="addSp delSp modSp add mod setBg addAnim modAnim delDesignElem">
        <pc:chgData name="paul meaney" userId="8f3b41ac-413d-46e0-bc97-8181c95bcdc2" providerId="ADAL" clId="{8FF7F34A-7772-44C1-B9E8-2F91FC339C58}" dt="2025-02-12T18:00:11.281" v="4297" actId="20577"/>
        <pc:sldMkLst>
          <pc:docMk/>
          <pc:sldMk cId="2725440208" sldId="1526"/>
        </pc:sldMkLst>
      </pc:sldChg>
      <pc:sldChg chg="addSp delSp modSp add del mod setBg addAnim delAnim modAnim delDesignElem">
        <pc:chgData name="paul meaney" userId="8f3b41ac-413d-46e0-bc97-8181c95bcdc2" providerId="ADAL" clId="{8FF7F34A-7772-44C1-B9E8-2F91FC339C58}" dt="2025-02-12T18:00:47.609" v="4330" actId="20577"/>
        <pc:sldMkLst>
          <pc:docMk/>
          <pc:sldMk cId="2551198214" sldId="1527"/>
        </pc:sldMkLst>
      </pc:sldChg>
      <pc:sldChg chg="add del">
        <pc:chgData name="paul meaney" userId="8f3b41ac-413d-46e0-bc97-8181c95bcdc2" providerId="ADAL" clId="{8FF7F34A-7772-44C1-B9E8-2F91FC339C58}" dt="2025-02-12T16:11:33.705" v="3775"/>
        <pc:sldMkLst>
          <pc:docMk/>
          <pc:sldMk cId="3176384236" sldId="1531"/>
        </pc:sldMkLst>
      </pc:sldChg>
      <pc:sldChg chg="add del">
        <pc:chgData name="paul meaney" userId="8f3b41ac-413d-46e0-bc97-8181c95bcdc2" providerId="ADAL" clId="{8FF7F34A-7772-44C1-B9E8-2F91FC339C58}" dt="2025-02-12T16:11:33.705" v="3775"/>
        <pc:sldMkLst>
          <pc:docMk/>
          <pc:sldMk cId="3938734971" sldId="1532"/>
        </pc:sldMkLst>
      </pc:sldChg>
      <pc:sldChg chg="add">
        <pc:chgData name="paul meaney" userId="8f3b41ac-413d-46e0-bc97-8181c95bcdc2" providerId="ADAL" clId="{8FF7F34A-7772-44C1-B9E8-2F91FC339C58}" dt="2025-02-12T12:31:42.633" v="3446"/>
        <pc:sldMkLst>
          <pc:docMk/>
          <pc:sldMk cId="3578462808" sldId="1533"/>
        </pc:sldMkLst>
      </pc:sldChg>
      <pc:sldChg chg="add">
        <pc:chgData name="paul meaney" userId="8f3b41ac-413d-46e0-bc97-8181c95bcdc2" providerId="ADAL" clId="{8FF7F34A-7772-44C1-B9E8-2F91FC339C58}" dt="2025-02-12T17:51:43.395" v="3942"/>
        <pc:sldMkLst>
          <pc:docMk/>
          <pc:sldMk cId="4014515665" sldId="1534"/>
        </pc:sldMkLst>
      </pc:sldChg>
      <pc:sldChg chg="add">
        <pc:chgData name="paul meaney" userId="8f3b41ac-413d-46e0-bc97-8181c95bcdc2" providerId="ADAL" clId="{8FF7F34A-7772-44C1-B9E8-2F91FC339C58}" dt="2025-02-12T16:06:47.879" v="3758"/>
        <pc:sldMkLst>
          <pc:docMk/>
          <pc:sldMk cId="1341602145" sldId="1535"/>
        </pc:sldMkLst>
      </pc:sldChg>
      <pc:sldChg chg="add">
        <pc:chgData name="paul meaney" userId="8f3b41ac-413d-46e0-bc97-8181c95bcdc2" providerId="ADAL" clId="{8FF7F34A-7772-44C1-B9E8-2F91FC339C58}" dt="2025-02-12T16:06:47.879" v="3758"/>
        <pc:sldMkLst>
          <pc:docMk/>
          <pc:sldMk cId="1598989398" sldId="1536"/>
        </pc:sldMkLst>
      </pc:sldChg>
      <pc:sldChg chg="add setBg">
        <pc:chgData name="paul meaney" userId="8f3b41ac-413d-46e0-bc97-8181c95bcdc2" providerId="ADAL" clId="{8FF7F34A-7772-44C1-B9E8-2F91FC339C58}" dt="2025-02-12T18:07:31.854" v="4344"/>
        <pc:sldMkLst>
          <pc:docMk/>
          <pc:sldMk cId="2605515591" sldId="1537"/>
        </pc:sldMkLst>
      </pc:sldChg>
      <pc:sldChg chg="add">
        <pc:chgData name="paul meaney" userId="8f3b41ac-413d-46e0-bc97-8181c95bcdc2" providerId="ADAL" clId="{8FF7F34A-7772-44C1-B9E8-2F91FC339C58}" dt="2025-02-12T17:51:43.395" v="3942"/>
        <pc:sldMkLst>
          <pc:docMk/>
          <pc:sldMk cId="242650092" sldId="1539"/>
        </pc:sldMkLst>
      </pc:sldChg>
      <pc:sldChg chg="add">
        <pc:chgData name="paul meaney" userId="8f3b41ac-413d-46e0-bc97-8181c95bcdc2" providerId="ADAL" clId="{8FF7F34A-7772-44C1-B9E8-2F91FC339C58}" dt="2025-02-12T18:07:31.854" v="4344"/>
        <pc:sldMkLst>
          <pc:docMk/>
          <pc:sldMk cId="1016721135" sldId="1540"/>
        </pc:sldMkLst>
      </pc:sldChg>
      <pc:sldChg chg="modSp add">
        <pc:chgData name="paul meaney" userId="8f3b41ac-413d-46e0-bc97-8181c95bcdc2" providerId="ADAL" clId="{8FF7F34A-7772-44C1-B9E8-2F91FC339C58}" dt="2025-02-12T16:16:09.053" v="3811" actId="20577"/>
        <pc:sldMkLst>
          <pc:docMk/>
          <pc:sldMk cId="2273049033" sldId="1541"/>
        </pc:sldMkLst>
      </pc:sldChg>
      <pc:sldChg chg="add setBg">
        <pc:chgData name="paul meaney" userId="8f3b41ac-413d-46e0-bc97-8181c95bcdc2" providerId="ADAL" clId="{8FF7F34A-7772-44C1-B9E8-2F91FC339C58}" dt="2025-02-12T16:06:47.879" v="3758"/>
        <pc:sldMkLst>
          <pc:docMk/>
          <pc:sldMk cId="2952878747" sldId="1542"/>
        </pc:sldMkLst>
      </pc:sldChg>
      <pc:sldChg chg="add">
        <pc:chgData name="paul meaney" userId="8f3b41ac-413d-46e0-bc97-8181c95bcdc2" providerId="ADAL" clId="{8FF7F34A-7772-44C1-B9E8-2F91FC339C58}" dt="2025-02-12T16:06:47.879" v="3758"/>
        <pc:sldMkLst>
          <pc:docMk/>
          <pc:sldMk cId="2256060057" sldId="1543"/>
        </pc:sldMkLst>
      </pc:sldChg>
      <pc:sldChg chg="add del setBg">
        <pc:chgData name="paul meaney" userId="8f3b41ac-413d-46e0-bc97-8181c95bcdc2" providerId="ADAL" clId="{8FF7F34A-7772-44C1-B9E8-2F91FC339C58}" dt="2025-02-12T18:09:13.787" v="4350" actId="47"/>
        <pc:sldMkLst>
          <pc:docMk/>
          <pc:sldMk cId="2327669368" sldId="1576"/>
        </pc:sldMkLst>
      </pc:sldChg>
      <pc:sldChg chg="add del">
        <pc:chgData name="paul meaney" userId="8f3b41ac-413d-46e0-bc97-8181c95bcdc2" providerId="ADAL" clId="{8FF7F34A-7772-44C1-B9E8-2F91FC339C58}" dt="2025-02-12T18:09:13.280" v="4349" actId="47"/>
        <pc:sldMkLst>
          <pc:docMk/>
          <pc:sldMk cId="2143707562" sldId="1579"/>
        </pc:sldMkLst>
      </pc:sldChg>
      <pc:sldChg chg="add del setBg">
        <pc:chgData name="paul meaney" userId="8f3b41ac-413d-46e0-bc97-8181c95bcdc2" providerId="ADAL" clId="{8FF7F34A-7772-44C1-B9E8-2F91FC339C58}" dt="2025-02-12T18:09:16.376" v="4353" actId="47"/>
        <pc:sldMkLst>
          <pc:docMk/>
          <pc:sldMk cId="507909298" sldId="1580"/>
        </pc:sldMkLst>
      </pc:sldChg>
      <pc:sldChg chg="add del">
        <pc:chgData name="paul meaney" userId="8f3b41ac-413d-46e0-bc97-8181c95bcdc2" providerId="ADAL" clId="{8FF7F34A-7772-44C1-B9E8-2F91FC339C58}" dt="2025-02-12T18:09:21.085" v="4356" actId="47"/>
        <pc:sldMkLst>
          <pc:docMk/>
          <pc:sldMk cId="3509813140" sldId="1581"/>
        </pc:sldMkLst>
      </pc:sldChg>
      <pc:sldChg chg="add del setBg">
        <pc:chgData name="paul meaney" userId="8f3b41ac-413d-46e0-bc97-8181c95bcdc2" providerId="ADAL" clId="{8FF7F34A-7772-44C1-B9E8-2F91FC339C58}" dt="2025-02-12T18:09:12.336" v="4347" actId="47"/>
        <pc:sldMkLst>
          <pc:docMk/>
          <pc:sldMk cId="538666227" sldId="1582"/>
        </pc:sldMkLst>
      </pc:sldChg>
      <pc:sldChg chg="add del">
        <pc:chgData name="paul meaney" userId="8f3b41ac-413d-46e0-bc97-8181c95bcdc2" providerId="ADAL" clId="{8FF7F34A-7772-44C1-B9E8-2F91FC339C58}" dt="2025-02-12T18:09:15.750" v="4352" actId="47"/>
        <pc:sldMkLst>
          <pc:docMk/>
          <pc:sldMk cId="1540394556" sldId="1583"/>
        </pc:sldMkLst>
      </pc:sldChg>
      <pc:sldChg chg="add del setBg">
        <pc:chgData name="paul meaney" userId="8f3b41ac-413d-46e0-bc97-8181c95bcdc2" providerId="ADAL" clId="{8FF7F34A-7772-44C1-B9E8-2F91FC339C58}" dt="2025-02-12T18:09:17.808" v="4354" actId="47"/>
        <pc:sldMkLst>
          <pc:docMk/>
          <pc:sldMk cId="2877011235" sldId="1584"/>
        </pc:sldMkLst>
      </pc:sldChg>
      <pc:sldChg chg="add del">
        <pc:chgData name="paul meaney" userId="8f3b41ac-413d-46e0-bc97-8181c95bcdc2" providerId="ADAL" clId="{8FF7F34A-7772-44C1-B9E8-2F91FC339C58}" dt="2025-02-12T18:09:18.637" v="4355" actId="47"/>
        <pc:sldMkLst>
          <pc:docMk/>
          <pc:sldMk cId="1348257646" sldId="1585"/>
        </pc:sldMkLst>
      </pc:sldChg>
      <pc:sldChg chg="add del">
        <pc:chgData name="paul meaney" userId="8f3b41ac-413d-46e0-bc97-8181c95bcdc2" providerId="ADAL" clId="{8FF7F34A-7772-44C1-B9E8-2F91FC339C58}" dt="2025-02-12T18:09:12.821" v="4348" actId="47"/>
        <pc:sldMkLst>
          <pc:docMk/>
          <pc:sldMk cId="1368307117" sldId="1588"/>
        </pc:sldMkLst>
      </pc:sldChg>
      <pc:sldChg chg="modSp add mod">
        <pc:chgData name="paul meaney" userId="8f3b41ac-413d-46e0-bc97-8181c95bcdc2" providerId="ADAL" clId="{8FF7F34A-7772-44C1-B9E8-2F91FC339C58}" dt="2025-02-12T17:46:34.748" v="3934" actId="1076"/>
        <pc:sldMkLst>
          <pc:docMk/>
          <pc:sldMk cId="2399959198" sldId="1919"/>
        </pc:sldMkLst>
      </pc:sldChg>
      <pc:sldChg chg="del">
        <pc:chgData name="paul meaney" userId="8f3b41ac-413d-46e0-bc97-8181c95bcdc2" providerId="ADAL" clId="{8FF7F34A-7772-44C1-B9E8-2F91FC339C58}" dt="2025-02-12T11:55:29.448" v="1333" actId="47"/>
        <pc:sldMkLst>
          <pc:docMk/>
          <pc:sldMk cId="4073844174" sldId="2005"/>
        </pc:sldMkLst>
      </pc:sldChg>
      <pc:sldChg chg="add">
        <pc:chgData name="paul meaney" userId="8f3b41ac-413d-46e0-bc97-8181c95bcdc2" providerId="ADAL" clId="{8FF7F34A-7772-44C1-B9E8-2F91FC339C58}" dt="2025-02-12T16:05:22.676" v="3751"/>
        <pc:sldMkLst>
          <pc:docMk/>
          <pc:sldMk cId="1487536389" sldId="2178"/>
        </pc:sldMkLst>
      </pc:sldChg>
      <pc:sldChg chg="add">
        <pc:chgData name="paul meaney" userId="8f3b41ac-413d-46e0-bc97-8181c95bcdc2" providerId="ADAL" clId="{8FF7F34A-7772-44C1-B9E8-2F91FC339C58}" dt="2025-02-12T16:05:22.676" v="3751"/>
        <pc:sldMkLst>
          <pc:docMk/>
          <pc:sldMk cId="3473333545" sldId="2179"/>
        </pc:sldMkLst>
      </pc:sldChg>
      <pc:sldChg chg="add">
        <pc:chgData name="paul meaney" userId="8f3b41ac-413d-46e0-bc97-8181c95bcdc2" providerId="ADAL" clId="{8FF7F34A-7772-44C1-B9E8-2F91FC339C58}" dt="2025-02-12T18:07:31.854" v="4344"/>
        <pc:sldMkLst>
          <pc:docMk/>
          <pc:sldMk cId="1247881599" sldId="2214"/>
        </pc:sldMkLst>
      </pc:sldChg>
      <pc:sldChg chg="add">
        <pc:chgData name="paul meaney" userId="8f3b41ac-413d-46e0-bc97-8181c95bcdc2" providerId="ADAL" clId="{8FF7F34A-7772-44C1-B9E8-2F91FC339C58}" dt="2025-02-12T18:07:31.854" v="4344"/>
        <pc:sldMkLst>
          <pc:docMk/>
          <pc:sldMk cId="1800871273" sldId="2215"/>
        </pc:sldMkLst>
      </pc:sldChg>
      <pc:sldChg chg="add">
        <pc:chgData name="paul meaney" userId="8f3b41ac-413d-46e0-bc97-8181c95bcdc2" providerId="ADAL" clId="{8FF7F34A-7772-44C1-B9E8-2F91FC339C58}" dt="2025-02-12T16:05:22.676" v="3751"/>
        <pc:sldMkLst>
          <pc:docMk/>
          <pc:sldMk cId="3949713105" sldId="2216"/>
        </pc:sldMkLst>
      </pc:sldChg>
      <pc:sldChg chg="add del">
        <pc:chgData name="paul meaney" userId="8f3b41ac-413d-46e0-bc97-8181c95bcdc2" providerId="ADAL" clId="{8FF7F34A-7772-44C1-B9E8-2F91FC339C58}" dt="2025-02-12T16:10:55.636" v="3773" actId="47"/>
        <pc:sldMkLst>
          <pc:docMk/>
          <pc:sldMk cId="3415088501" sldId="2217"/>
        </pc:sldMkLst>
      </pc:sldChg>
      <pc:sldChg chg="add">
        <pc:chgData name="paul meaney" userId="8f3b41ac-413d-46e0-bc97-8181c95bcdc2" providerId="ADAL" clId="{8FF7F34A-7772-44C1-B9E8-2F91FC339C58}" dt="2025-02-12T16:06:47.879" v="3758"/>
        <pc:sldMkLst>
          <pc:docMk/>
          <pc:sldMk cId="3259370716" sldId="2218"/>
        </pc:sldMkLst>
      </pc:sldChg>
      <pc:sldChg chg="add">
        <pc:chgData name="paul meaney" userId="8f3b41ac-413d-46e0-bc97-8181c95bcdc2" providerId="ADAL" clId="{8FF7F34A-7772-44C1-B9E8-2F91FC339C58}" dt="2025-02-12T16:06:47.879" v="3758"/>
        <pc:sldMkLst>
          <pc:docMk/>
          <pc:sldMk cId="1738629144" sldId="2219"/>
        </pc:sldMkLst>
      </pc:sldChg>
      <pc:sldChg chg="modSp add">
        <pc:chgData name="paul meaney" userId="8f3b41ac-413d-46e0-bc97-8181c95bcdc2" providerId="ADAL" clId="{8FF7F34A-7772-44C1-B9E8-2F91FC339C58}" dt="2025-02-12T16:13:41.447" v="3798" actId="20577"/>
        <pc:sldMkLst>
          <pc:docMk/>
          <pc:sldMk cId="3134703781" sldId="2220"/>
        </pc:sldMkLst>
      </pc:sldChg>
      <pc:sldChg chg="add">
        <pc:chgData name="paul meaney" userId="8f3b41ac-413d-46e0-bc97-8181c95bcdc2" providerId="ADAL" clId="{8FF7F34A-7772-44C1-B9E8-2F91FC339C58}" dt="2025-02-12T16:13:10.719" v="3797"/>
        <pc:sldMkLst>
          <pc:docMk/>
          <pc:sldMk cId="4075163058" sldId="2221"/>
        </pc:sldMkLst>
      </pc:sldChg>
      <pc:sldChg chg="modSp">
        <pc:chgData name="paul meaney" userId="8f3b41ac-413d-46e0-bc97-8181c95bcdc2" providerId="ADAL" clId="{8FF7F34A-7772-44C1-B9E8-2F91FC339C58}" dt="2025-02-12T11:32:45.173" v="218" actId="20577"/>
        <pc:sldMkLst>
          <pc:docMk/>
          <pc:sldMk cId="3993103573" sldId="2222"/>
        </pc:sldMkLst>
      </pc:sldChg>
      <pc:sldChg chg="del">
        <pc:chgData name="paul meaney" userId="8f3b41ac-413d-46e0-bc97-8181c95bcdc2" providerId="ADAL" clId="{8FF7F34A-7772-44C1-B9E8-2F91FC339C58}" dt="2025-02-12T11:36:44.152" v="447" actId="47"/>
        <pc:sldMkLst>
          <pc:docMk/>
          <pc:sldMk cId="2596353983" sldId="2223"/>
        </pc:sldMkLst>
      </pc:sldChg>
      <pc:sldChg chg="del">
        <pc:chgData name="paul meaney" userId="8f3b41ac-413d-46e0-bc97-8181c95bcdc2" providerId="ADAL" clId="{8FF7F34A-7772-44C1-B9E8-2F91FC339C58}" dt="2025-02-12T17:55:06.384" v="4155" actId="47"/>
        <pc:sldMkLst>
          <pc:docMk/>
          <pc:sldMk cId="3836509638" sldId="2334"/>
        </pc:sldMkLst>
      </pc:sldChg>
      <pc:sldChg chg="del">
        <pc:chgData name="paul meaney" userId="8f3b41ac-413d-46e0-bc97-8181c95bcdc2" providerId="ADAL" clId="{8FF7F34A-7772-44C1-B9E8-2F91FC339C58}" dt="2025-02-12T11:54:38.949" v="1323" actId="47"/>
        <pc:sldMkLst>
          <pc:docMk/>
          <pc:sldMk cId="1556491364" sldId="2342"/>
        </pc:sldMkLst>
      </pc:sldChg>
      <pc:sldChg chg="del">
        <pc:chgData name="paul meaney" userId="8f3b41ac-413d-46e0-bc97-8181c95bcdc2" providerId="ADAL" clId="{8FF7F34A-7772-44C1-B9E8-2F91FC339C58}" dt="2025-02-12T11:54:39.506" v="1324" actId="47"/>
        <pc:sldMkLst>
          <pc:docMk/>
          <pc:sldMk cId="1230903196" sldId="2343"/>
        </pc:sldMkLst>
      </pc:sldChg>
      <pc:sldChg chg="del">
        <pc:chgData name="paul meaney" userId="8f3b41ac-413d-46e0-bc97-8181c95bcdc2" providerId="ADAL" clId="{8FF7F34A-7772-44C1-B9E8-2F91FC339C58}" dt="2025-02-12T11:54:42.405" v="1329" actId="47"/>
        <pc:sldMkLst>
          <pc:docMk/>
          <pc:sldMk cId="2305688611" sldId="2344"/>
        </pc:sldMkLst>
      </pc:sldChg>
      <pc:sldChg chg="del">
        <pc:chgData name="paul meaney" userId="8f3b41ac-413d-46e0-bc97-8181c95bcdc2" providerId="ADAL" clId="{8FF7F34A-7772-44C1-B9E8-2F91FC339C58}" dt="2025-02-12T11:54:42.969" v="1330" actId="47"/>
        <pc:sldMkLst>
          <pc:docMk/>
          <pc:sldMk cId="228572116" sldId="2345"/>
        </pc:sldMkLst>
      </pc:sldChg>
      <pc:sldChg chg="del">
        <pc:chgData name="paul meaney" userId="8f3b41ac-413d-46e0-bc97-8181c95bcdc2" providerId="ADAL" clId="{8FF7F34A-7772-44C1-B9E8-2F91FC339C58}" dt="2025-02-12T11:55:27.835" v="1331" actId="47"/>
        <pc:sldMkLst>
          <pc:docMk/>
          <pc:sldMk cId="2437990842" sldId="2346"/>
        </pc:sldMkLst>
      </pc:sldChg>
      <pc:sldChg chg="add">
        <pc:chgData name="paul meaney" userId="8f3b41ac-413d-46e0-bc97-8181c95bcdc2" providerId="ADAL" clId="{8FF7F34A-7772-44C1-B9E8-2F91FC339C58}" dt="2025-02-12T16:28:33.459" v="3889"/>
        <pc:sldMkLst>
          <pc:docMk/>
          <pc:sldMk cId="3388725199" sldId="2358"/>
        </pc:sldMkLst>
      </pc:sldChg>
      <pc:sldChg chg="del">
        <pc:chgData name="paul meaney" userId="8f3b41ac-413d-46e0-bc97-8181c95bcdc2" providerId="ADAL" clId="{8FF7F34A-7772-44C1-B9E8-2F91FC339C58}" dt="2025-02-12T17:55:04.096" v="4087" actId="47"/>
        <pc:sldMkLst>
          <pc:docMk/>
          <pc:sldMk cId="459498761" sldId="2392"/>
        </pc:sldMkLst>
      </pc:sldChg>
      <pc:sldChg chg="del">
        <pc:chgData name="paul meaney" userId="8f3b41ac-413d-46e0-bc97-8181c95bcdc2" providerId="ADAL" clId="{8FF7F34A-7772-44C1-B9E8-2F91FC339C58}" dt="2025-02-12T17:55:06.413" v="4156" actId="47"/>
        <pc:sldMkLst>
          <pc:docMk/>
          <pc:sldMk cId="2626814343" sldId="2432"/>
        </pc:sldMkLst>
      </pc:sldChg>
      <pc:sldChg chg="del">
        <pc:chgData name="paul meaney" userId="8f3b41ac-413d-46e0-bc97-8181c95bcdc2" providerId="ADAL" clId="{8FF7F34A-7772-44C1-B9E8-2F91FC339C58}" dt="2025-02-12T11:55:29.823" v="1334" actId="47"/>
        <pc:sldMkLst>
          <pc:docMk/>
          <pc:sldMk cId="1735573666" sldId="2481"/>
        </pc:sldMkLst>
      </pc:sldChg>
      <pc:sldChg chg="del">
        <pc:chgData name="paul meaney" userId="8f3b41ac-413d-46e0-bc97-8181c95bcdc2" providerId="ADAL" clId="{8FF7F34A-7772-44C1-B9E8-2F91FC339C58}" dt="2025-02-12T11:55:30.297" v="1335" actId="47"/>
        <pc:sldMkLst>
          <pc:docMk/>
          <pc:sldMk cId="3227718250" sldId="2482"/>
        </pc:sldMkLst>
      </pc:sldChg>
      <pc:sldChg chg="del">
        <pc:chgData name="paul meaney" userId="8f3b41ac-413d-46e0-bc97-8181c95bcdc2" providerId="ADAL" clId="{8FF7F34A-7772-44C1-B9E8-2F91FC339C58}" dt="2025-02-12T11:54:41.372" v="1327" actId="47"/>
        <pc:sldMkLst>
          <pc:docMk/>
          <pc:sldMk cId="3422740659" sldId="2483"/>
        </pc:sldMkLst>
      </pc:sldChg>
      <pc:sldChg chg="del">
        <pc:chgData name="paul meaney" userId="8f3b41ac-413d-46e0-bc97-8181c95bcdc2" providerId="ADAL" clId="{8FF7F34A-7772-44C1-B9E8-2F91FC339C58}" dt="2025-02-12T11:54:39.999" v="1325" actId="47"/>
        <pc:sldMkLst>
          <pc:docMk/>
          <pc:sldMk cId="54575329" sldId="2484"/>
        </pc:sldMkLst>
      </pc:sldChg>
      <pc:sldChg chg="del">
        <pc:chgData name="paul meaney" userId="8f3b41ac-413d-46e0-bc97-8181c95bcdc2" providerId="ADAL" clId="{8FF7F34A-7772-44C1-B9E8-2F91FC339C58}" dt="2025-02-12T11:54:40.457" v="1326" actId="47"/>
        <pc:sldMkLst>
          <pc:docMk/>
          <pc:sldMk cId="822661059" sldId="2485"/>
        </pc:sldMkLst>
      </pc:sldChg>
      <pc:sldChg chg="del">
        <pc:chgData name="paul meaney" userId="8f3b41ac-413d-46e0-bc97-8181c95bcdc2" providerId="ADAL" clId="{8FF7F34A-7772-44C1-B9E8-2F91FC339C58}" dt="2025-02-12T17:54:51.160" v="4073" actId="47"/>
        <pc:sldMkLst>
          <pc:docMk/>
          <pc:sldMk cId="4207467546" sldId="2505"/>
        </pc:sldMkLst>
      </pc:sldChg>
      <pc:sldChg chg="del">
        <pc:chgData name="paul meaney" userId="8f3b41ac-413d-46e0-bc97-8181c95bcdc2" providerId="ADAL" clId="{8FF7F34A-7772-44C1-B9E8-2F91FC339C58}" dt="2025-02-12T17:55:05.671" v="4134" actId="47"/>
        <pc:sldMkLst>
          <pc:docMk/>
          <pc:sldMk cId="3489236203" sldId="2520"/>
        </pc:sldMkLst>
      </pc:sldChg>
      <pc:sldChg chg="del">
        <pc:chgData name="paul meaney" userId="8f3b41ac-413d-46e0-bc97-8181c95bcdc2" providerId="ADAL" clId="{8FF7F34A-7772-44C1-B9E8-2F91FC339C58}" dt="2025-02-12T17:55:05.645" v="4133" actId="47"/>
        <pc:sldMkLst>
          <pc:docMk/>
          <pc:sldMk cId="942860232" sldId="2521"/>
        </pc:sldMkLst>
      </pc:sldChg>
      <pc:sldChg chg="del">
        <pc:chgData name="paul meaney" userId="8f3b41ac-413d-46e0-bc97-8181c95bcdc2" providerId="ADAL" clId="{8FF7F34A-7772-44C1-B9E8-2F91FC339C58}" dt="2025-02-12T17:55:05.399" v="4126" actId="47"/>
        <pc:sldMkLst>
          <pc:docMk/>
          <pc:sldMk cId="2158207084" sldId="2535"/>
        </pc:sldMkLst>
      </pc:sldChg>
      <pc:sldChg chg="del">
        <pc:chgData name="paul meaney" userId="8f3b41ac-413d-46e0-bc97-8181c95bcdc2" providerId="ADAL" clId="{8FF7F34A-7772-44C1-B9E8-2F91FC339C58}" dt="2025-02-12T17:55:04.129" v="4088" actId="47"/>
        <pc:sldMkLst>
          <pc:docMk/>
          <pc:sldMk cId="3551843979" sldId="2549"/>
        </pc:sldMkLst>
      </pc:sldChg>
      <pc:sldChg chg="del">
        <pc:chgData name="paul meaney" userId="8f3b41ac-413d-46e0-bc97-8181c95bcdc2" providerId="ADAL" clId="{8FF7F34A-7772-44C1-B9E8-2F91FC339C58}" dt="2025-02-12T17:55:05.839" v="4139" actId="47"/>
        <pc:sldMkLst>
          <pc:docMk/>
          <pc:sldMk cId="2947326535" sldId="2551"/>
        </pc:sldMkLst>
      </pc:sldChg>
      <pc:sldChg chg="del">
        <pc:chgData name="paul meaney" userId="8f3b41ac-413d-46e0-bc97-8181c95bcdc2" providerId="ADAL" clId="{8FF7F34A-7772-44C1-B9E8-2F91FC339C58}" dt="2025-02-12T17:55:05.370" v="4125" actId="47"/>
        <pc:sldMkLst>
          <pc:docMk/>
          <pc:sldMk cId="1380714553" sldId="2555"/>
        </pc:sldMkLst>
      </pc:sldChg>
      <pc:sldChg chg="del">
        <pc:chgData name="paul meaney" userId="8f3b41ac-413d-46e0-bc97-8181c95bcdc2" providerId="ADAL" clId="{8FF7F34A-7772-44C1-B9E8-2F91FC339C58}" dt="2025-02-12T17:55:06.166" v="4149" actId="47"/>
        <pc:sldMkLst>
          <pc:docMk/>
          <pc:sldMk cId="2647197516" sldId="2559"/>
        </pc:sldMkLst>
      </pc:sldChg>
      <pc:sldChg chg="del">
        <pc:chgData name="paul meaney" userId="8f3b41ac-413d-46e0-bc97-8181c95bcdc2" providerId="ADAL" clId="{8FF7F34A-7772-44C1-B9E8-2F91FC339C58}" dt="2025-02-12T17:55:06.187" v="4150" actId="47"/>
        <pc:sldMkLst>
          <pc:docMk/>
          <pc:sldMk cId="3820527568" sldId="2560"/>
        </pc:sldMkLst>
      </pc:sldChg>
      <pc:sldChg chg="del">
        <pc:chgData name="paul meaney" userId="8f3b41ac-413d-46e0-bc97-8181c95bcdc2" providerId="ADAL" clId="{8FF7F34A-7772-44C1-B9E8-2F91FC339C58}" dt="2025-02-12T17:55:06.235" v="4151" actId="47"/>
        <pc:sldMkLst>
          <pc:docMk/>
          <pc:sldMk cId="1709448842" sldId="2561"/>
        </pc:sldMkLst>
      </pc:sldChg>
      <pc:sldChg chg="del">
        <pc:chgData name="paul meaney" userId="8f3b41ac-413d-46e0-bc97-8181c95bcdc2" providerId="ADAL" clId="{8FF7F34A-7772-44C1-B9E8-2F91FC339C58}" dt="2025-02-12T17:55:06.306" v="4153" actId="47"/>
        <pc:sldMkLst>
          <pc:docMk/>
          <pc:sldMk cId="258986108" sldId="2563"/>
        </pc:sldMkLst>
      </pc:sldChg>
      <pc:sldChg chg="del">
        <pc:chgData name="paul meaney" userId="8f3b41ac-413d-46e0-bc97-8181c95bcdc2" providerId="ADAL" clId="{8FF7F34A-7772-44C1-B9E8-2F91FC339C58}" dt="2025-02-12T17:55:06.277" v="4152" actId="47"/>
        <pc:sldMkLst>
          <pc:docMk/>
          <pc:sldMk cId="2526422499" sldId="2564"/>
        </pc:sldMkLst>
      </pc:sldChg>
      <pc:sldChg chg="del">
        <pc:chgData name="paul meaney" userId="8f3b41ac-413d-46e0-bc97-8181c95bcdc2" providerId="ADAL" clId="{8FF7F34A-7772-44C1-B9E8-2F91FC339C58}" dt="2025-02-12T17:55:05.149" v="4119" actId="47"/>
        <pc:sldMkLst>
          <pc:docMk/>
          <pc:sldMk cId="638675061" sldId="2579"/>
        </pc:sldMkLst>
      </pc:sldChg>
      <pc:sldChg chg="del">
        <pc:chgData name="paul meaney" userId="8f3b41ac-413d-46e0-bc97-8181c95bcdc2" providerId="ADAL" clId="{8FF7F34A-7772-44C1-B9E8-2F91FC339C58}" dt="2025-02-12T17:55:05.463" v="4128" actId="47"/>
        <pc:sldMkLst>
          <pc:docMk/>
          <pc:sldMk cId="565107342" sldId="2584"/>
        </pc:sldMkLst>
      </pc:sldChg>
      <pc:sldChg chg="del">
        <pc:chgData name="paul meaney" userId="8f3b41ac-413d-46e0-bc97-8181c95bcdc2" providerId="ADAL" clId="{8FF7F34A-7772-44C1-B9E8-2F91FC339C58}" dt="2025-02-12T17:55:05.502" v="4129" actId="47"/>
        <pc:sldMkLst>
          <pc:docMk/>
          <pc:sldMk cId="3956798626" sldId="2593"/>
        </pc:sldMkLst>
      </pc:sldChg>
      <pc:sldChg chg="del">
        <pc:chgData name="paul meaney" userId="8f3b41ac-413d-46e0-bc97-8181c95bcdc2" providerId="ADAL" clId="{8FF7F34A-7772-44C1-B9E8-2F91FC339C58}" dt="2025-02-12T17:55:05.543" v="4130" actId="47"/>
        <pc:sldMkLst>
          <pc:docMk/>
          <pc:sldMk cId="3300876888" sldId="2595"/>
        </pc:sldMkLst>
      </pc:sldChg>
      <pc:sldChg chg="del">
        <pc:chgData name="paul meaney" userId="8f3b41ac-413d-46e0-bc97-8181c95bcdc2" providerId="ADAL" clId="{8FF7F34A-7772-44C1-B9E8-2F91FC339C58}" dt="2025-02-12T17:55:05.573" v="4131" actId="47"/>
        <pc:sldMkLst>
          <pc:docMk/>
          <pc:sldMk cId="1823108627" sldId="2596"/>
        </pc:sldMkLst>
      </pc:sldChg>
      <pc:sldChg chg="del">
        <pc:chgData name="paul meaney" userId="8f3b41ac-413d-46e0-bc97-8181c95bcdc2" providerId="ADAL" clId="{8FF7F34A-7772-44C1-B9E8-2F91FC339C58}" dt="2025-02-12T17:55:05.780" v="4137" actId="47"/>
        <pc:sldMkLst>
          <pc:docMk/>
          <pc:sldMk cId="297204616" sldId="2601"/>
        </pc:sldMkLst>
      </pc:sldChg>
      <pc:sldChg chg="del">
        <pc:chgData name="paul meaney" userId="8f3b41ac-413d-46e0-bc97-8181c95bcdc2" providerId="ADAL" clId="{8FF7F34A-7772-44C1-B9E8-2F91FC339C58}" dt="2025-02-12T17:54:52.249" v="4075" actId="47"/>
        <pc:sldMkLst>
          <pc:docMk/>
          <pc:sldMk cId="2256728136" sldId="2612"/>
        </pc:sldMkLst>
      </pc:sldChg>
      <pc:sldChg chg="modSp mod">
        <pc:chgData name="paul meaney" userId="8f3b41ac-413d-46e0-bc97-8181c95bcdc2" providerId="ADAL" clId="{8FF7F34A-7772-44C1-B9E8-2F91FC339C58}" dt="2025-02-12T12:31:09.928" v="3445" actId="20577"/>
        <pc:sldMkLst>
          <pc:docMk/>
          <pc:sldMk cId="1236604437" sldId="2613"/>
        </pc:sldMkLst>
      </pc:sldChg>
      <pc:sldChg chg="del">
        <pc:chgData name="paul meaney" userId="8f3b41ac-413d-46e0-bc97-8181c95bcdc2" providerId="ADAL" clId="{8FF7F34A-7772-44C1-B9E8-2F91FC339C58}" dt="2025-02-12T17:55:04.358" v="4095" actId="47"/>
        <pc:sldMkLst>
          <pc:docMk/>
          <pc:sldMk cId="2971155314" sldId="2614"/>
        </pc:sldMkLst>
      </pc:sldChg>
      <pc:sldChg chg="del">
        <pc:chgData name="paul meaney" userId="8f3b41ac-413d-46e0-bc97-8181c95bcdc2" providerId="ADAL" clId="{8FF7F34A-7772-44C1-B9E8-2F91FC339C58}" dt="2025-02-12T17:55:04.390" v="4096" actId="47"/>
        <pc:sldMkLst>
          <pc:docMk/>
          <pc:sldMk cId="3480892592" sldId="2615"/>
        </pc:sldMkLst>
      </pc:sldChg>
      <pc:sldChg chg="del">
        <pc:chgData name="paul meaney" userId="8f3b41ac-413d-46e0-bc97-8181c95bcdc2" providerId="ADAL" clId="{8FF7F34A-7772-44C1-B9E8-2F91FC339C58}" dt="2025-02-12T17:55:04.420" v="4097" actId="47"/>
        <pc:sldMkLst>
          <pc:docMk/>
          <pc:sldMk cId="1527785856" sldId="2616"/>
        </pc:sldMkLst>
      </pc:sldChg>
      <pc:sldChg chg="del">
        <pc:chgData name="paul meaney" userId="8f3b41ac-413d-46e0-bc97-8181c95bcdc2" providerId="ADAL" clId="{8FF7F34A-7772-44C1-B9E8-2F91FC339C58}" dt="2025-02-12T17:55:04.444" v="4098" actId="47"/>
        <pc:sldMkLst>
          <pc:docMk/>
          <pc:sldMk cId="56224804" sldId="2617"/>
        </pc:sldMkLst>
      </pc:sldChg>
      <pc:sldChg chg="del">
        <pc:chgData name="paul meaney" userId="8f3b41ac-413d-46e0-bc97-8181c95bcdc2" providerId="ADAL" clId="{8FF7F34A-7772-44C1-B9E8-2F91FC339C58}" dt="2025-02-12T17:55:04.487" v="4099" actId="47"/>
        <pc:sldMkLst>
          <pc:docMk/>
          <pc:sldMk cId="497803469" sldId="2618"/>
        </pc:sldMkLst>
      </pc:sldChg>
      <pc:sldChg chg="del">
        <pc:chgData name="paul meaney" userId="8f3b41ac-413d-46e0-bc97-8181c95bcdc2" providerId="ADAL" clId="{8FF7F34A-7772-44C1-B9E8-2F91FC339C58}" dt="2025-02-12T17:55:04.565" v="4101" actId="47"/>
        <pc:sldMkLst>
          <pc:docMk/>
          <pc:sldMk cId="1484769322" sldId="2620"/>
        </pc:sldMkLst>
      </pc:sldChg>
      <pc:sldChg chg="del">
        <pc:chgData name="paul meaney" userId="8f3b41ac-413d-46e0-bc97-8181c95bcdc2" providerId="ADAL" clId="{8FF7F34A-7772-44C1-B9E8-2F91FC339C58}" dt="2025-02-12T17:55:04.511" v="4100" actId="47"/>
        <pc:sldMkLst>
          <pc:docMk/>
          <pc:sldMk cId="3922262411" sldId="2624"/>
        </pc:sldMkLst>
      </pc:sldChg>
      <pc:sldChg chg="del">
        <pc:chgData name="paul meaney" userId="8f3b41ac-413d-46e0-bc97-8181c95bcdc2" providerId="ADAL" clId="{8FF7F34A-7772-44C1-B9E8-2F91FC339C58}" dt="2025-02-12T17:55:04.597" v="4102" actId="47"/>
        <pc:sldMkLst>
          <pc:docMk/>
          <pc:sldMk cId="2653175265" sldId="2625"/>
        </pc:sldMkLst>
      </pc:sldChg>
      <pc:sldChg chg="del">
        <pc:chgData name="paul meaney" userId="8f3b41ac-413d-46e0-bc97-8181c95bcdc2" providerId="ADAL" clId="{8FF7F34A-7772-44C1-B9E8-2F91FC339C58}" dt="2025-02-12T17:54:52.881" v="4076" actId="47"/>
        <pc:sldMkLst>
          <pc:docMk/>
          <pc:sldMk cId="1237477376" sldId="2626"/>
        </pc:sldMkLst>
      </pc:sldChg>
      <pc:sldChg chg="del">
        <pc:chgData name="paul meaney" userId="8f3b41ac-413d-46e0-bc97-8181c95bcdc2" providerId="ADAL" clId="{8FF7F34A-7772-44C1-B9E8-2F91FC339C58}" dt="2025-02-12T17:55:04.185" v="4090" actId="47"/>
        <pc:sldMkLst>
          <pc:docMk/>
          <pc:sldMk cId="4007282247" sldId="2627"/>
        </pc:sldMkLst>
      </pc:sldChg>
      <pc:sldChg chg="del">
        <pc:chgData name="paul meaney" userId="8f3b41ac-413d-46e0-bc97-8181c95bcdc2" providerId="ADAL" clId="{8FF7F34A-7772-44C1-B9E8-2F91FC339C58}" dt="2025-02-12T17:55:04.233" v="4091" actId="47"/>
        <pc:sldMkLst>
          <pc:docMk/>
          <pc:sldMk cId="3710107928" sldId="2628"/>
        </pc:sldMkLst>
      </pc:sldChg>
      <pc:sldChg chg="del">
        <pc:chgData name="paul meaney" userId="8f3b41ac-413d-46e0-bc97-8181c95bcdc2" providerId="ADAL" clId="{8FF7F34A-7772-44C1-B9E8-2F91FC339C58}" dt="2025-02-12T17:55:04.329" v="4094" actId="47"/>
        <pc:sldMkLst>
          <pc:docMk/>
          <pc:sldMk cId="674849738" sldId="2631"/>
        </pc:sldMkLst>
      </pc:sldChg>
      <pc:sldChg chg="del">
        <pc:chgData name="paul meaney" userId="8f3b41ac-413d-46e0-bc97-8181c95bcdc2" providerId="ADAL" clId="{8FF7F34A-7772-44C1-B9E8-2F91FC339C58}" dt="2025-02-12T17:55:04.259" v="4092" actId="47"/>
        <pc:sldMkLst>
          <pc:docMk/>
          <pc:sldMk cId="2051805655" sldId="2632"/>
        </pc:sldMkLst>
      </pc:sldChg>
      <pc:sldChg chg="del">
        <pc:chgData name="paul meaney" userId="8f3b41ac-413d-46e0-bc97-8181c95bcdc2" providerId="ADAL" clId="{8FF7F34A-7772-44C1-B9E8-2F91FC339C58}" dt="2025-02-12T17:55:04.299" v="4093" actId="47"/>
        <pc:sldMkLst>
          <pc:docMk/>
          <pc:sldMk cId="3235544604" sldId="2633"/>
        </pc:sldMkLst>
      </pc:sldChg>
      <pc:sldChg chg="del">
        <pc:chgData name="paul meaney" userId="8f3b41ac-413d-46e0-bc97-8181c95bcdc2" providerId="ADAL" clId="{8FF7F34A-7772-44C1-B9E8-2F91FC339C58}" dt="2025-02-12T17:55:05.601" v="4132" actId="47"/>
        <pc:sldMkLst>
          <pc:docMk/>
          <pc:sldMk cId="203209795" sldId="2634"/>
        </pc:sldMkLst>
      </pc:sldChg>
      <pc:sldChg chg="del">
        <pc:chgData name="paul meaney" userId="8f3b41ac-413d-46e0-bc97-8181c95bcdc2" providerId="ADAL" clId="{8FF7F34A-7772-44C1-B9E8-2F91FC339C58}" dt="2025-02-12T17:54:53.617" v="4077" actId="47"/>
        <pc:sldMkLst>
          <pc:docMk/>
          <pc:sldMk cId="1213094788" sldId="2640"/>
        </pc:sldMkLst>
      </pc:sldChg>
      <pc:sldChg chg="del">
        <pc:chgData name="paul meaney" userId="8f3b41ac-413d-46e0-bc97-8181c95bcdc2" providerId="ADAL" clId="{8FF7F34A-7772-44C1-B9E8-2F91FC339C58}" dt="2025-02-12T17:55:04.162" v="4089" actId="47"/>
        <pc:sldMkLst>
          <pc:docMk/>
          <pc:sldMk cId="3714936773" sldId="2641"/>
        </pc:sldMkLst>
      </pc:sldChg>
      <pc:sldChg chg="modSp mod">
        <pc:chgData name="paul meaney" userId="8f3b41ac-413d-46e0-bc97-8181c95bcdc2" providerId="ADAL" clId="{8FF7F34A-7772-44C1-B9E8-2F91FC339C58}" dt="2025-02-12T11:49:23.955" v="1273" actId="20577"/>
        <pc:sldMkLst>
          <pc:docMk/>
          <pc:sldMk cId="122008874" sldId="2642"/>
        </pc:sldMkLst>
      </pc:sldChg>
      <pc:sldChg chg="modSp mod">
        <pc:chgData name="paul meaney" userId="8f3b41ac-413d-46e0-bc97-8181c95bcdc2" providerId="ADAL" clId="{8FF7F34A-7772-44C1-B9E8-2F91FC339C58}" dt="2025-02-12T11:53:52.890" v="1321" actId="20577"/>
        <pc:sldMkLst>
          <pc:docMk/>
          <pc:sldMk cId="1806404972" sldId="2643"/>
        </pc:sldMkLst>
      </pc:sldChg>
      <pc:sldChg chg="del">
        <pc:chgData name="paul meaney" userId="8f3b41ac-413d-46e0-bc97-8181c95bcdc2" providerId="ADAL" clId="{8FF7F34A-7772-44C1-B9E8-2F91FC339C58}" dt="2025-02-12T17:54:55.607" v="4078" actId="47"/>
        <pc:sldMkLst>
          <pc:docMk/>
          <pc:sldMk cId="2146543943" sldId="2646"/>
        </pc:sldMkLst>
      </pc:sldChg>
      <pc:sldChg chg="del">
        <pc:chgData name="paul meaney" userId="8f3b41ac-413d-46e0-bc97-8181c95bcdc2" providerId="ADAL" clId="{8FF7F34A-7772-44C1-B9E8-2F91FC339C58}" dt="2025-02-12T17:55:03.587" v="4086" actId="47"/>
        <pc:sldMkLst>
          <pc:docMk/>
          <pc:sldMk cId="689921734" sldId="2647"/>
        </pc:sldMkLst>
      </pc:sldChg>
      <pc:sldChg chg="del">
        <pc:chgData name="paul meaney" userId="8f3b41ac-413d-46e0-bc97-8181c95bcdc2" providerId="ADAL" clId="{8FF7F34A-7772-44C1-B9E8-2F91FC339C58}" dt="2025-02-12T17:55:04.658" v="4104" actId="47"/>
        <pc:sldMkLst>
          <pc:docMk/>
          <pc:sldMk cId="2936302994" sldId="2648"/>
        </pc:sldMkLst>
      </pc:sldChg>
      <pc:sldChg chg="del">
        <pc:chgData name="paul meaney" userId="8f3b41ac-413d-46e0-bc97-8181c95bcdc2" providerId="ADAL" clId="{8FF7F34A-7772-44C1-B9E8-2F91FC339C58}" dt="2025-02-12T17:55:04.970" v="4113" actId="47"/>
        <pc:sldMkLst>
          <pc:docMk/>
          <pc:sldMk cId="4185243743" sldId="2649"/>
        </pc:sldMkLst>
      </pc:sldChg>
      <pc:sldChg chg="del">
        <pc:chgData name="paul meaney" userId="8f3b41ac-413d-46e0-bc97-8181c95bcdc2" providerId="ADAL" clId="{8FF7F34A-7772-44C1-B9E8-2F91FC339C58}" dt="2025-02-12T17:55:05.276" v="4122" actId="47"/>
        <pc:sldMkLst>
          <pc:docMk/>
          <pc:sldMk cId="3518990008" sldId="2650"/>
        </pc:sldMkLst>
      </pc:sldChg>
      <pc:sldChg chg="del">
        <pc:chgData name="paul meaney" userId="8f3b41ac-413d-46e0-bc97-8181c95bcdc2" providerId="ADAL" clId="{8FF7F34A-7772-44C1-B9E8-2F91FC339C58}" dt="2025-02-12T17:55:05.803" v="4138" actId="47"/>
        <pc:sldMkLst>
          <pc:docMk/>
          <pc:sldMk cId="1003527767" sldId="2651"/>
        </pc:sldMkLst>
      </pc:sldChg>
      <pc:sldChg chg="del">
        <pc:chgData name="paul meaney" userId="8f3b41ac-413d-46e0-bc97-8181c95bcdc2" providerId="ADAL" clId="{8FF7F34A-7772-44C1-B9E8-2F91FC339C58}" dt="2025-02-12T17:54:51.755" v="4074" actId="47"/>
        <pc:sldMkLst>
          <pc:docMk/>
          <pc:sldMk cId="2963664048" sldId="2652"/>
        </pc:sldMkLst>
      </pc:sldChg>
      <pc:sldChg chg="del">
        <pc:chgData name="paul meaney" userId="8f3b41ac-413d-46e0-bc97-8181c95bcdc2" providerId="ADAL" clId="{8FF7F34A-7772-44C1-B9E8-2F91FC339C58}" dt="2025-02-12T17:55:05.084" v="4117" actId="47"/>
        <pc:sldMkLst>
          <pc:docMk/>
          <pc:sldMk cId="3202992336" sldId="2653"/>
        </pc:sldMkLst>
      </pc:sldChg>
      <pc:sldChg chg="del">
        <pc:chgData name="paul meaney" userId="8f3b41ac-413d-46e0-bc97-8181c95bcdc2" providerId="ADAL" clId="{8FF7F34A-7772-44C1-B9E8-2F91FC339C58}" dt="2025-02-12T17:55:04.626" v="4103" actId="47"/>
        <pc:sldMkLst>
          <pc:docMk/>
          <pc:sldMk cId="3643416202" sldId="2654"/>
        </pc:sldMkLst>
      </pc:sldChg>
      <pc:sldChg chg="del">
        <pc:chgData name="paul meaney" userId="8f3b41ac-413d-46e0-bc97-8181c95bcdc2" providerId="ADAL" clId="{8FF7F34A-7772-44C1-B9E8-2F91FC339C58}" dt="2025-02-12T17:55:06.551" v="4161" actId="47"/>
        <pc:sldMkLst>
          <pc:docMk/>
          <pc:sldMk cId="2626085960" sldId="2655"/>
        </pc:sldMkLst>
      </pc:sldChg>
      <pc:sldChg chg="del">
        <pc:chgData name="paul meaney" userId="8f3b41ac-413d-46e0-bc97-8181c95bcdc2" providerId="ADAL" clId="{8FF7F34A-7772-44C1-B9E8-2F91FC339C58}" dt="2025-02-12T17:54:56.335" v="4079" actId="47"/>
        <pc:sldMkLst>
          <pc:docMk/>
          <pc:sldMk cId="1603148244" sldId="2686"/>
        </pc:sldMkLst>
      </pc:sldChg>
      <pc:sldChg chg="del">
        <pc:chgData name="paul meaney" userId="8f3b41ac-413d-46e0-bc97-8181c95bcdc2" providerId="ADAL" clId="{8FF7F34A-7772-44C1-B9E8-2F91FC339C58}" dt="2025-02-12T17:54:58.079" v="4081" actId="47"/>
        <pc:sldMkLst>
          <pc:docMk/>
          <pc:sldMk cId="3721244663" sldId="2691"/>
        </pc:sldMkLst>
      </pc:sldChg>
      <pc:sldChg chg="del">
        <pc:chgData name="paul meaney" userId="8f3b41ac-413d-46e0-bc97-8181c95bcdc2" providerId="ADAL" clId="{8FF7F34A-7772-44C1-B9E8-2F91FC339C58}" dt="2025-02-12T17:55:00.382" v="4082" actId="47"/>
        <pc:sldMkLst>
          <pc:docMk/>
          <pc:sldMk cId="1566184052" sldId="2692"/>
        </pc:sldMkLst>
      </pc:sldChg>
      <pc:sldChg chg="del">
        <pc:chgData name="paul meaney" userId="8f3b41ac-413d-46e0-bc97-8181c95bcdc2" providerId="ADAL" clId="{8FF7F34A-7772-44C1-B9E8-2F91FC339C58}" dt="2025-02-12T17:55:02.156" v="4083" actId="47"/>
        <pc:sldMkLst>
          <pc:docMk/>
          <pc:sldMk cId="2713027587" sldId="2693"/>
        </pc:sldMkLst>
      </pc:sldChg>
      <pc:sldChg chg="del">
        <pc:chgData name="paul meaney" userId="8f3b41ac-413d-46e0-bc97-8181c95bcdc2" providerId="ADAL" clId="{8FF7F34A-7772-44C1-B9E8-2F91FC339C58}" dt="2025-02-12T17:55:02.432" v="4084" actId="47"/>
        <pc:sldMkLst>
          <pc:docMk/>
          <pc:sldMk cId="702669640" sldId="2699"/>
        </pc:sldMkLst>
      </pc:sldChg>
      <pc:sldChg chg="del">
        <pc:chgData name="paul meaney" userId="8f3b41ac-413d-46e0-bc97-8181c95bcdc2" providerId="ADAL" clId="{8FF7F34A-7772-44C1-B9E8-2F91FC339C58}" dt="2025-02-12T17:55:02.811" v="4085" actId="47"/>
        <pc:sldMkLst>
          <pc:docMk/>
          <pc:sldMk cId="3104756903" sldId="2724"/>
        </pc:sldMkLst>
      </pc:sldChg>
      <pc:sldChg chg="del">
        <pc:chgData name="paul meaney" userId="8f3b41ac-413d-46e0-bc97-8181c95bcdc2" providerId="ADAL" clId="{8FF7F34A-7772-44C1-B9E8-2F91FC339C58}" dt="2025-02-12T17:54:56.785" v="4080" actId="47"/>
        <pc:sldMkLst>
          <pc:docMk/>
          <pc:sldMk cId="300062859" sldId="2726"/>
        </pc:sldMkLst>
      </pc:sldChg>
      <pc:sldChg chg="del">
        <pc:chgData name="paul meaney" userId="8f3b41ac-413d-46e0-bc97-8181c95bcdc2" providerId="ADAL" clId="{8FF7F34A-7772-44C1-B9E8-2F91FC339C58}" dt="2025-02-12T17:55:04.805" v="4109" actId="47"/>
        <pc:sldMkLst>
          <pc:docMk/>
          <pc:sldMk cId="3344544952" sldId="2727"/>
        </pc:sldMkLst>
      </pc:sldChg>
      <pc:sldChg chg="del">
        <pc:chgData name="paul meaney" userId="8f3b41ac-413d-46e0-bc97-8181c95bcdc2" providerId="ADAL" clId="{8FF7F34A-7772-44C1-B9E8-2F91FC339C58}" dt="2025-02-12T17:55:04.879" v="4111" actId="47"/>
        <pc:sldMkLst>
          <pc:docMk/>
          <pc:sldMk cId="2917518709" sldId="2728"/>
        </pc:sldMkLst>
      </pc:sldChg>
      <pc:sldChg chg="del">
        <pc:chgData name="paul meaney" userId="8f3b41ac-413d-46e0-bc97-8181c95bcdc2" providerId="ADAL" clId="{8FF7F34A-7772-44C1-B9E8-2F91FC339C58}" dt="2025-02-12T17:55:04.747" v="4107" actId="47"/>
        <pc:sldMkLst>
          <pc:docMk/>
          <pc:sldMk cId="439320069" sldId="2729"/>
        </pc:sldMkLst>
      </pc:sldChg>
      <pc:sldChg chg="del">
        <pc:chgData name="paul meaney" userId="8f3b41ac-413d-46e0-bc97-8181c95bcdc2" providerId="ADAL" clId="{8FF7F34A-7772-44C1-B9E8-2F91FC339C58}" dt="2025-02-12T17:55:04.778" v="4108" actId="47"/>
        <pc:sldMkLst>
          <pc:docMk/>
          <pc:sldMk cId="3409667855" sldId="2730"/>
        </pc:sldMkLst>
      </pc:sldChg>
      <pc:sldChg chg="del">
        <pc:chgData name="paul meaney" userId="8f3b41ac-413d-46e0-bc97-8181c95bcdc2" providerId="ADAL" clId="{8FF7F34A-7772-44C1-B9E8-2F91FC339C58}" dt="2025-02-12T17:55:04.718" v="4106" actId="47"/>
        <pc:sldMkLst>
          <pc:docMk/>
          <pc:sldMk cId="2430694606" sldId="2731"/>
        </pc:sldMkLst>
      </pc:sldChg>
      <pc:sldChg chg="del">
        <pc:chgData name="paul meaney" userId="8f3b41ac-413d-46e0-bc97-8181c95bcdc2" providerId="ADAL" clId="{8FF7F34A-7772-44C1-B9E8-2F91FC339C58}" dt="2025-02-12T17:55:04.692" v="4105" actId="47"/>
        <pc:sldMkLst>
          <pc:docMk/>
          <pc:sldMk cId="3178098685" sldId="2732"/>
        </pc:sldMkLst>
      </pc:sldChg>
      <pc:sldChg chg="del">
        <pc:chgData name="paul meaney" userId="8f3b41ac-413d-46e0-bc97-8181c95bcdc2" providerId="ADAL" clId="{8FF7F34A-7772-44C1-B9E8-2F91FC339C58}" dt="2025-02-12T17:55:04.999" v="4114" actId="47"/>
        <pc:sldMkLst>
          <pc:docMk/>
          <pc:sldMk cId="945860156" sldId="2733"/>
        </pc:sldMkLst>
      </pc:sldChg>
      <pc:sldChg chg="del">
        <pc:chgData name="paul meaney" userId="8f3b41ac-413d-46e0-bc97-8181c95bcdc2" providerId="ADAL" clId="{8FF7F34A-7772-44C1-B9E8-2F91FC339C58}" dt="2025-02-12T17:55:04.919" v="4112" actId="47"/>
        <pc:sldMkLst>
          <pc:docMk/>
          <pc:sldMk cId="2626180873" sldId="2734"/>
        </pc:sldMkLst>
      </pc:sldChg>
      <pc:sldChg chg="del">
        <pc:chgData name="paul meaney" userId="8f3b41ac-413d-46e0-bc97-8181c95bcdc2" providerId="ADAL" clId="{8FF7F34A-7772-44C1-B9E8-2F91FC339C58}" dt="2025-02-12T17:55:05.029" v="4115" actId="47"/>
        <pc:sldMkLst>
          <pc:docMk/>
          <pc:sldMk cId="3715993997" sldId="2737"/>
        </pc:sldMkLst>
      </pc:sldChg>
      <pc:sldChg chg="del">
        <pc:chgData name="paul meaney" userId="8f3b41ac-413d-46e0-bc97-8181c95bcdc2" providerId="ADAL" clId="{8FF7F34A-7772-44C1-B9E8-2F91FC339C58}" dt="2025-02-12T17:55:05.056" v="4116" actId="47"/>
        <pc:sldMkLst>
          <pc:docMk/>
          <pc:sldMk cId="707838247" sldId="2738"/>
        </pc:sldMkLst>
      </pc:sldChg>
      <pc:sldChg chg="del">
        <pc:chgData name="paul meaney" userId="8f3b41ac-413d-46e0-bc97-8181c95bcdc2" providerId="ADAL" clId="{8FF7F34A-7772-44C1-B9E8-2F91FC339C58}" dt="2025-02-12T17:55:05.109" v="4118" actId="47"/>
        <pc:sldMkLst>
          <pc:docMk/>
          <pc:sldMk cId="1744960853" sldId="2739"/>
        </pc:sldMkLst>
      </pc:sldChg>
      <pc:sldChg chg="del">
        <pc:chgData name="paul meaney" userId="8f3b41ac-413d-46e0-bc97-8181c95bcdc2" providerId="ADAL" clId="{8FF7F34A-7772-44C1-B9E8-2F91FC339C58}" dt="2025-02-12T17:55:06.521" v="4160" actId="47"/>
        <pc:sldMkLst>
          <pc:docMk/>
          <pc:sldMk cId="2433245200" sldId="2740"/>
        </pc:sldMkLst>
      </pc:sldChg>
      <pc:sldChg chg="add del">
        <pc:chgData name="paul meaney" userId="8f3b41ac-413d-46e0-bc97-8181c95bcdc2" providerId="ADAL" clId="{8FF7F34A-7772-44C1-B9E8-2F91FC339C58}" dt="2025-02-12T17:55:14.628" v="4179" actId="47"/>
        <pc:sldMkLst>
          <pc:docMk/>
          <pc:sldMk cId="698157820" sldId="2741"/>
        </pc:sldMkLst>
      </pc:sldChg>
      <pc:sldChg chg="del">
        <pc:chgData name="paul meaney" userId="8f3b41ac-413d-46e0-bc97-8181c95bcdc2" providerId="ADAL" clId="{8FF7F34A-7772-44C1-B9E8-2F91FC339C58}" dt="2025-02-12T17:55:05.344" v="4124" actId="47"/>
        <pc:sldMkLst>
          <pc:docMk/>
          <pc:sldMk cId="3757897688" sldId="2742"/>
        </pc:sldMkLst>
      </pc:sldChg>
      <pc:sldChg chg="del">
        <pc:chgData name="paul meaney" userId="8f3b41ac-413d-46e0-bc97-8181c95bcdc2" providerId="ADAL" clId="{8FF7F34A-7772-44C1-B9E8-2F91FC339C58}" dt="2025-02-12T17:55:05.204" v="4121" actId="47"/>
        <pc:sldMkLst>
          <pc:docMk/>
          <pc:sldMk cId="3573974041" sldId="2743"/>
        </pc:sldMkLst>
      </pc:sldChg>
      <pc:sldChg chg="del">
        <pc:chgData name="paul meaney" userId="8f3b41ac-413d-46e0-bc97-8181c95bcdc2" providerId="ADAL" clId="{8FF7F34A-7772-44C1-B9E8-2F91FC339C58}" dt="2025-02-12T17:55:05.175" v="4120" actId="47"/>
        <pc:sldMkLst>
          <pc:docMk/>
          <pc:sldMk cId="842690487" sldId="2744"/>
        </pc:sldMkLst>
      </pc:sldChg>
      <pc:sldChg chg="del">
        <pc:chgData name="paul meaney" userId="8f3b41ac-413d-46e0-bc97-8181c95bcdc2" providerId="ADAL" clId="{8FF7F34A-7772-44C1-B9E8-2F91FC339C58}" dt="2025-02-12T17:55:05.316" v="4123" actId="47"/>
        <pc:sldMkLst>
          <pc:docMk/>
          <pc:sldMk cId="2780164885" sldId="2746"/>
        </pc:sldMkLst>
      </pc:sldChg>
      <pc:sldChg chg="del">
        <pc:chgData name="paul meaney" userId="8f3b41ac-413d-46e0-bc97-8181c95bcdc2" providerId="ADAL" clId="{8FF7F34A-7772-44C1-B9E8-2F91FC339C58}" dt="2025-02-12T17:55:05.426" v="4127" actId="47"/>
        <pc:sldMkLst>
          <pc:docMk/>
          <pc:sldMk cId="2031488393" sldId="2747"/>
        </pc:sldMkLst>
      </pc:sldChg>
      <pc:sldChg chg="del">
        <pc:chgData name="paul meaney" userId="8f3b41ac-413d-46e0-bc97-8181c95bcdc2" providerId="ADAL" clId="{8FF7F34A-7772-44C1-B9E8-2F91FC339C58}" dt="2025-02-12T17:55:05.733" v="4135" actId="47"/>
        <pc:sldMkLst>
          <pc:docMk/>
          <pc:sldMk cId="221816741" sldId="2748"/>
        </pc:sldMkLst>
      </pc:sldChg>
      <pc:sldChg chg="del">
        <pc:chgData name="paul meaney" userId="8f3b41ac-413d-46e0-bc97-8181c95bcdc2" providerId="ADAL" clId="{8FF7F34A-7772-44C1-B9E8-2F91FC339C58}" dt="2025-02-12T17:55:05.757" v="4136" actId="47"/>
        <pc:sldMkLst>
          <pc:docMk/>
          <pc:sldMk cId="227194062" sldId="2749"/>
        </pc:sldMkLst>
      </pc:sldChg>
      <pc:sldChg chg="del">
        <pc:chgData name="paul meaney" userId="8f3b41ac-413d-46e0-bc97-8181c95bcdc2" providerId="ADAL" clId="{8FF7F34A-7772-44C1-B9E8-2F91FC339C58}" dt="2025-02-12T17:55:05.901" v="4141" actId="47"/>
        <pc:sldMkLst>
          <pc:docMk/>
          <pc:sldMk cId="3263437599" sldId="2750"/>
        </pc:sldMkLst>
      </pc:sldChg>
      <pc:sldChg chg="del">
        <pc:chgData name="paul meaney" userId="8f3b41ac-413d-46e0-bc97-8181c95bcdc2" providerId="ADAL" clId="{8FF7F34A-7772-44C1-B9E8-2F91FC339C58}" dt="2025-02-12T17:55:06.335" v="4154" actId="47"/>
        <pc:sldMkLst>
          <pc:docMk/>
          <pc:sldMk cId="55830409" sldId="2751"/>
        </pc:sldMkLst>
      </pc:sldChg>
      <pc:sldChg chg="del">
        <pc:chgData name="paul meaney" userId="8f3b41ac-413d-46e0-bc97-8181c95bcdc2" providerId="ADAL" clId="{8FF7F34A-7772-44C1-B9E8-2F91FC339C58}" dt="2025-02-12T17:55:06.436" v="4157" actId="47"/>
        <pc:sldMkLst>
          <pc:docMk/>
          <pc:sldMk cId="3861508704" sldId="2752"/>
        </pc:sldMkLst>
      </pc:sldChg>
      <pc:sldChg chg="del">
        <pc:chgData name="paul meaney" userId="8f3b41ac-413d-46e0-bc97-8181c95bcdc2" providerId="ADAL" clId="{8FF7F34A-7772-44C1-B9E8-2F91FC339C58}" dt="2025-02-12T17:55:06.462" v="4158" actId="47"/>
        <pc:sldMkLst>
          <pc:docMk/>
          <pc:sldMk cId="2913795643" sldId="2753"/>
        </pc:sldMkLst>
      </pc:sldChg>
      <pc:sldChg chg="del">
        <pc:chgData name="paul meaney" userId="8f3b41ac-413d-46e0-bc97-8181c95bcdc2" providerId="ADAL" clId="{8FF7F34A-7772-44C1-B9E8-2F91FC339C58}" dt="2025-02-12T17:55:06.498" v="4159" actId="47"/>
        <pc:sldMkLst>
          <pc:docMk/>
          <pc:sldMk cId="2280255033" sldId="2754"/>
        </pc:sldMkLst>
      </pc:sldChg>
      <pc:sldChg chg="del">
        <pc:chgData name="paul meaney" userId="8f3b41ac-413d-46e0-bc97-8181c95bcdc2" providerId="ADAL" clId="{8FF7F34A-7772-44C1-B9E8-2F91FC339C58}" dt="2025-02-12T17:55:07.769" v="4162" actId="47"/>
        <pc:sldMkLst>
          <pc:docMk/>
          <pc:sldMk cId="3492730087" sldId="2756"/>
        </pc:sldMkLst>
      </pc:sldChg>
      <pc:sldChg chg="del">
        <pc:chgData name="paul meaney" userId="8f3b41ac-413d-46e0-bc97-8181c95bcdc2" providerId="ADAL" clId="{8FF7F34A-7772-44C1-B9E8-2F91FC339C58}" dt="2025-02-12T17:55:07.979" v="4163" actId="47"/>
        <pc:sldMkLst>
          <pc:docMk/>
          <pc:sldMk cId="2272541134" sldId="2757"/>
        </pc:sldMkLst>
      </pc:sldChg>
      <pc:sldChg chg="del">
        <pc:chgData name="paul meaney" userId="8f3b41ac-413d-46e0-bc97-8181c95bcdc2" providerId="ADAL" clId="{8FF7F34A-7772-44C1-B9E8-2F91FC339C58}" dt="2025-02-12T17:55:08.141" v="4164" actId="47"/>
        <pc:sldMkLst>
          <pc:docMk/>
          <pc:sldMk cId="813501905" sldId="2758"/>
        </pc:sldMkLst>
      </pc:sldChg>
      <pc:sldChg chg="del">
        <pc:chgData name="paul meaney" userId="8f3b41ac-413d-46e0-bc97-8181c95bcdc2" providerId="ADAL" clId="{8FF7F34A-7772-44C1-B9E8-2F91FC339C58}" dt="2025-02-12T17:55:08.331" v="4165" actId="47"/>
        <pc:sldMkLst>
          <pc:docMk/>
          <pc:sldMk cId="15988088" sldId="2759"/>
        </pc:sldMkLst>
      </pc:sldChg>
      <pc:sldChg chg="del">
        <pc:chgData name="paul meaney" userId="8f3b41ac-413d-46e0-bc97-8181c95bcdc2" providerId="ADAL" clId="{8FF7F34A-7772-44C1-B9E8-2F91FC339C58}" dt="2025-02-12T17:55:08.492" v="4166" actId="47"/>
        <pc:sldMkLst>
          <pc:docMk/>
          <pc:sldMk cId="4224850040" sldId="2760"/>
        </pc:sldMkLst>
      </pc:sldChg>
      <pc:sldChg chg="del">
        <pc:chgData name="paul meaney" userId="8f3b41ac-413d-46e0-bc97-8181c95bcdc2" providerId="ADAL" clId="{8FF7F34A-7772-44C1-B9E8-2F91FC339C58}" dt="2025-02-12T17:55:08.684" v="4167" actId="47"/>
        <pc:sldMkLst>
          <pc:docMk/>
          <pc:sldMk cId="4198320213" sldId="2761"/>
        </pc:sldMkLst>
      </pc:sldChg>
      <pc:sldChg chg="del">
        <pc:chgData name="paul meaney" userId="8f3b41ac-413d-46e0-bc97-8181c95bcdc2" providerId="ADAL" clId="{8FF7F34A-7772-44C1-B9E8-2F91FC339C58}" dt="2025-02-12T17:55:09.054" v="4169" actId="47"/>
        <pc:sldMkLst>
          <pc:docMk/>
          <pc:sldMk cId="4019987095" sldId="2763"/>
        </pc:sldMkLst>
      </pc:sldChg>
      <pc:sldChg chg="del">
        <pc:chgData name="paul meaney" userId="8f3b41ac-413d-46e0-bc97-8181c95bcdc2" providerId="ADAL" clId="{8FF7F34A-7772-44C1-B9E8-2F91FC339C58}" dt="2025-02-12T17:55:08.854" v="4168" actId="47"/>
        <pc:sldMkLst>
          <pc:docMk/>
          <pc:sldMk cId="2933589954" sldId="2764"/>
        </pc:sldMkLst>
      </pc:sldChg>
      <pc:sldChg chg="del">
        <pc:chgData name="paul meaney" userId="8f3b41ac-413d-46e0-bc97-8181c95bcdc2" providerId="ADAL" clId="{8FF7F34A-7772-44C1-B9E8-2F91FC339C58}" dt="2025-02-12T17:55:10.296" v="4171" actId="47"/>
        <pc:sldMkLst>
          <pc:docMk/>
          <pc:sldMk cId="3414623989" sldId="2765"/>
        </pc:sldMkLst>
      </pc:sldChg>
      <pc:sldChg chg="del">
        <pc:chgData name="paul meaney" userId="8f3b41ac-413d-46e0-bc97-8181c95bcdc2" providerId="ADAL" clId="{8FF7F34A-7772-44C1-B9E8-2F91FC339C58}" dt="2025-02-12T17:55:06.110" v="4147" actId="47"/>
        <pc:sldMkLst>
          <pc:docMk/>
          <pc:sldMk cId="2892972429" sldId="2767"/>
        </pc:sldMkLst>
      </pc:sldChg>
      <pc:sldChg chg="del">
        <pc:chgData name="paul meaney" userId="8f3b41ac-413d-46e0-bc97-8181c95bcdc2" providerId="ADAL" clId="{8FF7F34A-7772-44C1-B9E8-2F91FC339C58}" dt="2025-02-12T17:55:09.925" v="4170" actId="47"/>
        <pc:sldMkLst>
          <pc:docMk/>
          <pc:sldMk cId="4183779183" sldId="2768"/>
        </pc:sldMkLst>
      </pc:sldChg>
      <pc:sldChg chg="del">
        <pc:chgData name="paul meaney" userId="8f3b41ac-413d-46e0-bc97-8181c95bcdc2" providerId="ADAL" clId="{8FF7F34A-7772-44C1-B9E8-2F91FC339C58}" dt="2025-02-12T17:55:05.976" v="4143" actId="47"/>
        <pc:sldMkLst>
          <pc:docMk/>
          <pc:sldMk cId="3648324494" sldId="2769"/>
        </pc:sldMkLst>
      </pc:sldChg>
      <pc:sldChg chg="del">
        <pc:chgData name="paul meaney" userId="8f3b41ac-413d-46e0-bc97-8181c95bcdc2" providerId="ADAL" clId="{8FF7F34A-7772-44C1-B9E8-2F91FC339C58}" dt="2025-02-12T17:55:06.049" v="4145" actId="47"/>
        <pc:sldMkLst>
          <pc:docMk/>
          <pc:sldMk cId="210536247" sldId="2770"/>
        </pc:sldMkLst>
      </pc:sldChg>
      <pc:sldChg chg="del">
        <pc:chgData name="paul meaney" userId="8f3b41ac-413d-46e0-bc97-8181c95bcdc2" providerId="ADAL" clId="{8FF7F34A-7772-44C1-B9E8-2F91FC339C58}" dt="2025-02-12T17:55:05.864" v="4140" actId="47"/>
        <pc:sldMkLst>
          <pc:docMk/>
          <pc:sldMk cId="736021339" sldId="2771"/>
        </pc:sldMkLst>
      </pc:sldChg>
      <pc:sldChg chg="del">
        <pc:chgData name="paul meaney" userId="8f3b41ac-413d-46e0-bc97-8181c95bcdc2" providerId="ADAL" clId="{8FF7F34A-7772-44C1-B9E8-2F91FC339C58}" dt="2025-02-12T17:55:06.136" v="4148" actId="47"/>
        <pc:sldMkLst>
          <pc:docMk/>
          <pc:sldMk cId="2141557623" sldId="2772"/>
        </pc:sldMkLst>
      </pc:sldChg>
      <pc:sldChg chg="del">
        <pc:chgData name="paul meaney" userId="8f3b41ac-413d-46e0-bc97-8181c95bcdc2" providerId="ADAL" clId="{8FF7F34A-7772-44C1-B9E8-2F91FC339C58}" dt="2025-02-12T17:55:05.928" v="4142" actId="47"/>
        <pc:sldMkLst>
          <pc:docMk/>
          <pc:sldMk cId="2894074044" sldId="2773"/>
        </pc:sldMkLst>
      </pc:sldChg>
      <pc:sldChg chg="del">
        <pc:chgData name="paul meaney" userId="8f3b41ac-413d-46e0-bc97-8181c95bcdc2" providerId="ADAL" clId="{8FF7F34A-7772-44C1-B9E8-2F91FC339C58}" dt="2025-02-12T17:55:06.081" v="4146" actId="47"/>
        <pc:sldMkLst>
          <pc:docMk/>
          <pc:sldMk cId="3066690957" sldId="2774"/>
        </pc:sldMkLst>
      </pc:sldChg>
      <pc:sldChg chg="del">
        <pc:chgData name="paul meaney" userId="8f3b41ac-413d-46e0-bc97-8181c95bcdc2" providerId="ADAL" clId="{8FF7F34A-7772-44C1-B9E8-2F91FC339C58}" dt="2025-02-12T11:45:23.589" v="853" actId="47"/>
        <pc:sldMkLst>
          <pc:docMk/>
          <pc:sldMk cId="3034868619" sldId="2775"/>
        </pc:sldMkLst>
      </pc:sldChg>
      <pc:sldChg chg="del">
        <pc:chgData name="paul meaney" userId="8f3b41ac-413d-46e0-bc97-8181c95bcdc2" providerId="ADAL" clId="{8FF7F34A-7772-44C1-B9E8-2F91FC339C58}" dt="2025-02-12T17:55:06.004" v="4144" actId="47"/>
        <pc:sldMkLst>
          <pc:docMk/>
          <pc:sldMk cId="1224409761" sldId="2777"/>
        </pc:sldMkLst>
      </pc:sldChg>
      <pc:sldChg chg="del">
        <pc:chgData name="paul meaney" userId="8f3b41ac-413d-46e0-bc97-8181c95bcdc2" providerId="ADAL" clId="{8FF7F34A-7772-44C1-B9E8-2F91FC339C58}" dt="2025-02-12T17:55:04.848" v="4110" actId="47"/>
        <pc:sldMkLst>
          <pc:docMk/>
          <pc:sldMk cId="3874314218" sldId="2778"/>
        </pc:sldMkLst>
      </pc:sldChg>
      <pc:sldChg chg="modSp">
        <pc:chgData name="paul meaney" userId="8f3b41ac-413d-46e0-bc97-8181c95bcdc2" providerId="ADAL" clId="{8FF7F34A-7772-44C1-B9E8-2F91FC339C58}" dt="2025-02-12T11:33:04.468" v="239" actId="20577"/>
        <pc:sldMkLst>
          <pc:docMk/>
          <pc:sldMk cId="363249733" sldId="2779"/>
        </pc:sldMkLst>
      </pc:sldChg>
      <pc:sldChg chg="del">
        <pc:chgData name="paul meaney" userId="8f3b41ac-413d-46e0-bc97-8181c95bcdc2" providerId="ADAL" clId="{8FF7F34A-7772-44C1-B9E8-2F91FC339C58}" dt="2025-02-12T17:55:10.507" v="4172" actId="47"/>
        <pc:sldMkLst>
          <pc:docMk/>
          <pc:sldMk cId="2995112137" sldId="2780"/>
        </pc:sldMkLst>
      </pc:sldChg>
      <pc:sldChg chg="del">
        <pc:chgData name="paul meaney" userId="8f3b41ac-413d-46e0-bc97-8181c95bcdc2" providerId="ADAL" clId="{8FF7F34A-7772-44C1-B9E8-2F91FC339C58}" dt="2025-02-12T17:55:10.718" v="4173" actId="47"/>
        <pc:sldMkLst>
          <pc:docMk/>
          <pc:sldMk cId="1969032313" sldId="2782"/>
        </pc:sldMkLst>
      </pc:sldChg>
      <pc:sldChg chg="del">
        <pc:chgData name="paul meaney" userId="8f3b41ac-413d-46e0-bc97-8181c95bcdc2" providerId="ADAL" clId="{8FF7F34A-7772-44C1-B9E8-2F91FC339C58}" dt="2025-02-12T17:55:11.595" v="4174" actId="47"/>
        <pc:sldMkLst>
          <pc:docMk/>
          <pc:sldMk cId="2258110820" sldId="2783"/>
        </pc:sldMkLst>
      </pc:sldChg>
      <pc:sldChg chg="del">
        <pc:chgData name="paul meaney" userId="8f3b41ac-413d-46e0-bc97-8181c95bcdc2" providerId="ADAL" clId="{8FF7F34A-7772-44C1-B9E8-2F91FC339C58}" dt="2025-02-12T17:55:12.390" v="4177" actId="47"/>
        <pc:sldMkLst>
          <pc:docMk/>
          <pc:sldMk cId="3339374927" sldId="2784"/>
        </pc:sldMkLst>
      </pc:sldChg>
      <pc:sldChg chg="del">
        <pc:chgData name="paul meaney" userId="8f3b41ac-413d-46e0-bc97-8181c95bcdc2" providerId="ADAL" clId="{8FF7F34A-7772-44C1-B9E8-2F91FC339C58}" dt="2025-02-12T17:55:11.828" v="4175" actId="47"/>
        <pc:sldMkLst>
          <pc:docMk/>
          <pc:sldMk cId="746219198" sldId="2785"/>
        </pc:sldMkLst>
      </pc:sldChg>
      <pc:sldChg chg="del">
        <pc:chgData name="paul meaney" userId="8f3b41ac-413d-46e0-bc97-8181c95bcdc2" providerId="ADAL" clId="{8FF7F34A-7772-44C1-B9E8-2F91FC339C58}" dt="2025-02-12T17:55:12.065" v="4176" actId="47"/>
        <pc:sldMkLst>
          <pc:docMk/>
          <pc:sldMk cId="2426971986" sldId="2786"/>
        </pc:sldMkLst>
      </pc:sldChg>
      <pc:sldChg chg="modSp add mod">
        <pc:chgData name="paul meaney" userId="8f3b41ac-413d-46e0-bc97-8181c95bcdc2" providerId="ADAL" clId="{8FF7F34A-7772-44C1-B9E8-2F91FC339C58}" dt="2025-02-12T16:29:12.613" v="3892" actId="6549"/>
        <pc:sldMkLst>
          <pc:docMk/>
          <pc:sldMk cId="1952372491" sldId="2807"/>
        </pc:sldMkLst>
      </pc:sldChg>
      <pc:sldChg chg="modSp add mod">
        <pc:chgData name="paul meaney" userId="8f3b41ac-413d-46e0-bc97-8181c95bcdc2" providerId="ADAL" clId="{8FF7F34A-7772-44C1-B9E8-2F91FC339C58}" dt="2025-02-12T16:32:08.240" v="3895" actId="6549"/>
        <pc:sldMkLst>
          <pc:docMk/>
          <pc:sldMk cId="3273146632" sldId="2808"/>
        </pc:sldMkLst>
      </pc:sldChg>
      <pc:sldChg chg="modSp add mod">
        <pc:chgData name="paul meaney" userId="8f3b41ac-413d-46e0-bc97-8181c95bcdc2" providerId="ADAL" clId="{8FF7F34A-7772-44C1-B9E8-2F91FC339C58}" dt="2025-02-12T11:42:18.876" v="689" actId="20577"/>
        <pc:sldMkLst>
          <pc:docMk/>
          <pc:sldMk cId="1290571495" sldId="2996"/>
        </pc:sldMkLst>
      </pc:sldChg>
      <pc:sldChg chg="modSp add mod">
        <pc:chgData name="paul meaney" userId="8f3b41ac-413d-46e0-bc97-8181c95bcdc2" providerId="ADAL" clId="{8FF7F34A-7772-44C1-B9E8-2F91FC339C58}" dt="2025-02-12T11:43:05.182" v="739" actId="313"/>
        <pc:sldMkLst>
          <pc:docMk/>
          <pc:sldMk cId="2348755634" sldId="2997"/>
        </pc:sldMkLst>
      </pc:sldChg>
      <pc:sldChg chg="new del">
        <pc:chgData name="paul meaney" userId="8f3b41ac-413d-46e0-bc97-8181c95bcdc2" providerId="ADAL" clId="{8FF7F34A-7772-44C1-B9E8-2F91FC339C58}" dt="2025-02-12T11:57:18.103" v="1379" actId="47"/>
        <pc:sldMkLst>
          <pc:docMk/>
          <pc:sldMk cId="893146034" sldId="2998"/>
        </pc:sldMkLst>
      </pc:sldChg>
      <pc:sldChg chg="addSp delSp modSp new mod setBg">
        <pc:chgData name="paul meaney" userId="8f3b41ac-413d-46e0-bc97-8181c95bcdc2" providerId="ADAL" clId="{8FF7F34A-7772-44C1-B9E8-2F91FC339C58}" dt="2025-02-12T12:29:17.093" v="3327" actId="26606"/>
        <pc:sldMkLst>
          <pc:docMk/>
          <pc:sldMk cId="2905496619" sldId="2998"/>
        </pc:sldMkLst>
      </pc:sldChg>
      <pc:sldChg chg="modSp add mod">
        <pc:chgData name="paul meaney" userId="8f3b41ac-413d-46e0-bc97-8181c95bcdc2" providerId="ADAL" clId="{8FF7F34A-7772-44C1-B9E8-2F91FC339C58}" dt="2025-02-12T12:06:16.434" v="2555" actId="20577"/>
        <pc:sldMkLst>
          <pc:docMk/>
          <pc:sldMk cId="2986980399" sldId="2999"/>
        </pc:sldMkLst>
      </pc:sldChg>
      <pc:sldChg chg="modSp add mod">
        <pc:chgData name="paul meaney" userId="8f3b41ac-413d-46e0-bc97-8181c95bcdc2" providerId="ADAL" clId="{8FF7F34A-7772-44C1-B9E8-2F91FC339C58}" dt="2025-02-12T12:30:20.752" v="3425" actId="20577"/>
        <pc:sldMkLst>
          <pc:docMk/>
          <pc:sldMk cId="2514406720" sldId="3000"/>
        </pc:sldMkLst>
      </pc:sldChg>
      <pc:sldChg chg="modSp new del mod">
        <pc:chgData name="paul meaney" userId="8f3b41ac-413d-46e0-bc97-8181c95bcdc2" providerId="ADAL" clId="{8FF7F34A-7772-44C1-B9E8-2F91FC339C58}" dt="2025-02-12T12:40:54.214" v="3578" actId="47"/>
        <pc:sldMkLst>
          <pc:docMk/>
          <pc:sldMk cId="2625779367" sldId="3001"/>
        </pc:sldMkLst>
      </pc:sldChg>
      <pc:sldChg chg="modSp add mod">
        <pc:chgData name="paul meaney" userId="8f3b41ac-413d-46e0-bc97-8181c95bcdc2" providerId="ADAL" clId="{8FF7F34A-7772-44C1-B9E8-2F91FC339C58}" dt="2025-02-12T12:47:47.189" v="3680" actId="2165"/>
        <pc:sldMkLst>
          <pc:docMk/>
          <pc:sldMk cId="1292936600" sldId="3002"/>
        </pc:sldMkLst>
      </pc:sldChg>
      <pc:sldChg chg="modSp add mod">
        <pc:chgData name="paul meaney" userId="8f3b41ac-413d-46e0-bc97-8181c95bcdc2" providerId="ADAL" clId="{8FF7F34A-7772-44C1-B9E8-2F91FC339C58}" dt="2025-02-12T12:47:37.672" v="3679"/>
        <pc:sldMkLst>
          <pc:docMk/>
          <pc:sldMk cId="893063012" sldId="3003"/>
        </pc:sldMkLst>
      </pc:sldChg>
      <pc:sldChg chg="modSp add mod">
        <pc:chgData name="paul meaney" userId="8f3b41ac-413d-46e0-bc97-8181c95bcdc2" providerId="ADAL" clId="{8FF7F34A-7772-44C1-B9E8-2F91FC339C58}" dt="2025-02-12T12:46:13.900" v="3665" actId="2165"/>
        <pc:sldMkLst>
          <pc:docMk/>
          <pc:sldMk cId="3893928072" sldId="3004"/>
        </pc:sldMkLst>
      </pc:sldChg>
      <pc:sldChg chg="modSp add mod">
        <pc:chgData name="paul meaney" userId="8f3b41ac-413d-46e0-bc97-8181c95bcdc2" providerId="ADAL" clId="{8FF7F34A-7772-44C1-B9E8-2F91FC339C58}" dt="2025-02-12T12:47:20.045" v="3676" actId="20577"/>
        <pc:sldMkLst>
          <pc:docMk/>
          <pc:sldMk cId="4010661618" sldId="3005"/>
        </pc:sldMkLst>
      </pc:sldChg>
      <pc:sldChg chg="addSp delSp add del setBg delDesignElem">
        <pc:chgData name="paul meaney" userId="8f3b41ac-413d-46e0-bc97-8181c95bcdc2" providerId="ADAL" clId="{8FF7F34A-7772-44C1-B9E8-2F91FC339C58}" dt="2025-02-12T13:50:11.391" v="3739"/>
        <pc:sldMkLst>
          <pc:docMk/>
          <pc:sldMk cId="2941257913" sldId="3006"/>
        </pc:sldMkLst>
      </pc:sldChg>
      <pc:sldChg chg="modSp add del mod ord">
        <pc:chgData name="paul meaney" userId="8f3b41ac-413d-46e0-bc97-8181c95bcdc2" providerId="ADAL" clId="{8FF7F34A-7772-44C1-B9E8-2F91FC339C58}" dt="2025-02-12T13:50:36.540" v="3746"/>
        <pc:sldMkLst>
          <pc:docMk/>
          <pc:sldMk cId="3024315452" sldId="3006"/>
        </pc:sldMkLst>
      </pc:sldChg>
      <pc:sldChg chg="modSp add del mod ord">
        <pc:chgData name="paul meaney" userId="8f3b41ac-413d-46e0-bc97-8181c95bcdc2" providerId="ADAL" clId="{8FF7F34A-7772-44C1-B9E8-2F91FC339C58}" dt="2025-02-12T13:50:38.352" v="3748"/>
        <pc:sldMkLst>
          <pc:docMk/>
          <pc:sldMk cId="7781706" sldId="3007"/>
        </pc:sldMkLst>
      </pc:sldChg>
      <pc:sldChg chg="addSp delSp add del setBg delDesignElem">
        <pc:chgData name="paul meaney" userId="8f3b41ac-413d-46e0-bc97-8181c95bcdc2" providerId="ADAL" clId="{8FF7F34A-7772-44C1-B9E8-2F91FC339C58}" dt="2025-02-12T13:50:11.391" v="3739"/>
        <pc:sldMkLst>
          <pc:docMk/>
          <pc:sldMk cId="2837843726" sldId="3007"/>
        </pc:sldMkLst>
      </pc:sldChg>
      <pc:sldChg chg="add">
        <pc:chgData name="paul meaney" userId="8f3b41ac-413d-46e0-bc97-8181c95bcdc2" providerId="ADAL" clId="{8FF7F34A-7772-44C1-B9E8-2F91FC339C58}" dt="2025-02-12T16:07:02.443" v="3759"/>
        <pc:sldMkLst>
          <pc:docMk/>
          <pc:sldMk cId="231642469" sldId="3008"/>
        </pc:sldMkLst>
      </pc:sldChg>
      <pc:sldChg chg="addSp delSp add del setBg delDesignElem">
        <pc:chgData name="paul meaney" userId="8f3b41ac-413d-46e0-bc97-8181c95bcdc2" providerId="ADAL" clId="{8FF7F34A-7772-44C1-B9E8-2F91FC339C58}" dt="2025-02-12T16:12:00.252" v="3782"/>
        <pc:sldMkLst>
          <pc:docMk/>
          <pc:sldMk cId="412237232" sldId="3009"/>
        </pc:sldMkLst>
      </pc:sldChg>
      <pc:sldChg chg="add">
        <pc:chgData name="paul meaney" userId="8f3b41ac-413d-46e0-bc97-8181c95bcdc2" providerId="ADAL" clId="{8FF7F34A-7772-44C1-B9E8-2F91FC339C58}" dt="2025-02-12T16:12:06.290" v="3783"/>
        <pc:sldMkLst>
          <pc:docMk/>
          <pc:sldMk cId="2810649956" sldId="3009"/>
        </pc:sldMkLst>
      </pc:sldChg>
      <pc:sldChg chg="add del setBg">
        <pc:chgData name="paul meaney" userId="8f3b41ac-413d-46e0-bc97-8181c95bcdc2" providerId="ADAL" clId="{8FF7F34A-7772-44C1-B9E8-2F91FC339C58}" dt="2025-02-12T16:12:00.252" v="3782"/>
        <pc:sldMkLst>
          <pc:docMk/>
          <pc:sldMk cId="1359145262" sldId="3010"/>
        </pc:sldMkLst>
      </pc:sldChg>
      <pc:sldChg chg="modSp add mod ord">
        <pc:chgData name="paul meaney" userId="8f3b41ac-413d-46e0-bc97-8181c95bcdc2" providerId="ADAL" clId="{8FF7F34A-7772-44C1-B9E8-2F91FC339C58}" dt="2025-02-12T16:12:56.455" v="3796" actId="20577"/>
        <pc:sldMkLst>
          <pc:docMk/>
          <pc:sldMk cId="3356419705" sldId="3010"/>
        </pc:sldMkLst>
      </pc:sldChg>
      <pc:sldChg chg="add del">
        <pc:chgData name="paul meaney" userId="8f3b41ac-413d-46e0-bc97-8181c95bcdc2" providerId="ADAL" clId="{8FF7F34A-7772-44C1-B9E8-2F91FC339C58}" dt="2025-02-12T16:12:00.252" v="3782"/>
        <pc:sldMkLst>
          <pc:docMk/>
          <pc:sldMk cId="314605016" sldId="3011"/>
        </pc:sldMkLst>
      </pc:sldChg>
      <pc:sldChg chg="add">
        <pc:chgData name="paul meaney" userId="8f3b41ac-413d-46e0-bc97-8181c95bcdc2" providerId="ADAL" clId="{8FF7F34A-7772-44C1-B9E8-2F91FC339C58}" dt="2025-02-12T16:21:45.133" v="3815"/>
        <pc:sldMkLst>
          <pc:docMk/>
          <pc:sldMk cId="1701980990" sldId="3011"/>
        </pc:sldMkLst>
      </pc:sldChg>
      <pc:sldChg chg="add del">
        <pc:chgData name="paul meaney" userId="8f3b41ac-413d-46e0-bc97-8181c95bcdc2" providerId="ADAL" clId="{8FF7F34A-7772-44C1-B9E8-2F91FC339C58}" dt="2025-02-12T16:12:00.252" v="3782"/>
        <pc:sldMkLst>
          <pc:docMk/>
          <pc:sldMk cId="73956092" sldId="3012"/>
        </pc:sldMkLst>
      </pc:sldChg>
      <pc:sldChg chg="add">
        <pc:chgData name="paul meaney" userId="8f3b41ac-413d-46e0-bc97-8181c95bcdc2" providerId="ADAL" clId="{8FF7F34A-7772-44C1-B9E8-2F91FC339C58}" dt="2025-02-12T16:21:45.133" v="3815"/>
        <pc:sldMkLst>
          <pc:docMk/>
          <pc:sldMk cId="240401813" sldId="3012"/>
        </pc:sldMkLst>
      </pc:sldChg>
      <pc:sldChg chg="add">
        <pc:chgData name="paul meaney" userId="8f3b41ac-413d-46e0-bc97-8181c95bcdc2" providerId="ADAL" clId="{8FF7F34A-7772-44C1-B9E8-2F91FC339C58}" dt="2025-02-12T16:21:45.133" v="3815"/>
        <pc:sldMkLst>
          <pc:docMk/>
          <pc:sldMk cId="946235798" sldId="3013"/>
        </pc:sldMkLst>
      </pc:sldChg>
      <pc:sldChg chg="add del">
        <pc:chgData name="paul meaney" userId="8f3b41ac-413d-46e0-bc97-8181c95bcdc2" providerId="ADAL" clId="{8FF7F34A-7772-44C1-B9E8-2F91FC339C58}" dt="2025-02-12T16:12:00.252" v="3782"/>
        <pc:sldMkLst>
          <pc:docMk/>
          <pc:sldMk cId="1565655372" sldId="3013"/>
        </pc:sldMkLst>
      </pc:sldChg>
      <pc:sldChg chg="add">
        <pc:chgData name="paul meaney" userId="8f3b41ac-413d-46e0-bc97-8181c95bcdc2" providerId="ADAL" clId="{8FF7F34A-7772-44C1-B9E8-2F91FC339C58}" dt="2025-02-12T16:21:45.133" v="3815"/>
        <pc:sldMkLst>
          <pc:docMk/>
          <pc:sldMk cId="201555561" sldId="3014"/>
        </pc:sldMkLst>
      </pc:sldChg>
      <pc:sldChg chg="add del">
        <pc:chgData name="paul meaney" userId="8f3b41ac-413d-46e0-bc97-8181c95bcdc2" providerId="ADAL" clId="{8FF7F34A-7772-44C1-B9E8-2F91FC339C58}" dt="2025-02-12T16:12:00.252" v="3782"/>
        <pc:sldMkLst>
          <pc:docMk/>
          <pc:sldMk cId="2854881789" sldId="3014"/>
        </pc:sldMkLst>
      </pc:sldChg>
      <pc:sldChg chg="add">
        <pc:chgData name="paul meaney" userId="8f3b41ac-413d-46e0-bc97-8181c95bcdc2" providerId="ADAL" clId="{8FF7F34A-7772-44C1-B9E8-2F91FC339C58}" dt="2025-02-12T16:21:56.219" v="3818"/>
        <pc:sldMkLst>
          <pc:docMk/>
          <pc:sldMk cId="68548008" sldId="3015"/>
        </pc:sldMkLst>
      </pc:sldChg>
      <pc:sldChg chg="add">
        <pc:chgData name="paul meaney" userId="8f3b41ac-413d-46e0-bc97-8181c95bcdc2" providerId="ADAL" clId="{8FF7F34A-7772-44C1-B9E8-2F91FC339C58}" dt="2025-02-12T16:21:56.219" v="3818"/>
        <pc:sldMkLst>
          <pc:docMk/>
          <pc:sldMk cId="2933806518" sldId="3016"/>
        </pc:sldMkLst>
      </pc:sldChg>
      <pc:sldChg chg="add">
        <pc:chgData name="paul meaney" userId="8f3b41ac-413d-46e0-bc97-8181c95bcdc2" providerId="ADAL" clId="{8FF7F34A-7772-44C1-B9E8-2F91FC339C58}" dt="2025-02-12T16:21:56.219" v="3818"/>
        <pc:sldMkLst>
          <pc:docMk/>
          <pc:sldMk cId="3847545066" sldId="3017"/>
        </pc:sldMkLst>
      </pc:sldChg>
      <pc:sldChg chg="add">
        <pc:chgData name="paul meaney" userId="8f3b41ac-413d-46e0-bc97-8181c95bcdc2" providerId="ADAL" clId="{8FF7F34A-7772-44C1-B9E8-2F91FC339C58}" dt="2025-02-12T16:21:56.219" v="3818"/>
        <pc:sldMkLst>
          <pc:docMk/>
          <pc:sldMk cId="3087820591" sldId="3018"/>
        </pc:sldMkLst>
      </pc:sldChg>
      <pc:sldChg chg="add">
        <pc:chgData name="paul meaney" userId="8f3b41ac-413d-46e0-bc97-8181c95bcdc2" providerId="ADAL" clId="{8FF7F34A-7772-44C1-B9E8-2F91FC339C58}" dt="2025-02-12T16:22:07.871" v="3819"/>
        <pc:sldMkLst>
          <pc:docMk/>
          <pc:sldMk cId="14515697" sldId="3019"/>
        </pc:sldMkLst>
      </pc:sldChg>
      <pc:sldChg chg="add">
        <pc:chgData name="paul meaney" userId="8f3b41ac-413d-46e0-bc97-8181c95bcdc2" providerId="ADAL" clId="{8FF7F34A-7772-44C1-B9E8-2F91FC339C58}" dt="2025-02-12T16:22:07.871" v="3819"/>
        <pc:sldMkLst>
          <pc:docMk/>
          <pc:sldMk cId="2991741600" sldId="3020"/>
        </pc:sldMkLst>
      </pc:sldChg>
      <pc:sldChg chg="add">
        <pc:chgData name="paul meaney" userId="8f3b41ac-413d-46e0-bc97-8181c95bcdc2" providerId="ADAL" clId="{8FF7F34A-7772-44C1-B9E8-2F91FC339C58}" dt="2025-02-12T16:22:07.871" v="3819"/>
        <pc:sldMkLst>
          <pc:docMk/>
          <pc:sldMk cId="134410286" sldId="3021"/>
        </pc:sldMkLst>
      </pc:sldChg>
      <pc:sldChg chg="add">
        <pc:chgData name="paul meaney" userId="8f3b41ac-413d-46e0-bc97-8181c95bcdc2" providerId="ADAL" clId="{8FF7F34A-7772-44C1-B9E8-2F91FC339C58}" dt="2025-02-12T16:22:07.871" v="3819"/>
        <pc:sldMkLst>
          <pc:docMk/>
          <pc:sldMk cId="1497922124" sldId="3022"/>
        </pc:sldMkLst>
      </pc:sldChg>
      <pc:sldChg chg="modSp new del mod">
        <pc:chgData name="paul meaney" userId="8f3b41ac-413d-46e0-bc97-8181c95bcdc2" providerId="ADAL" clId="{8FF7F34A-7772-44C1-B9E8-2F91FC339C58}" dt="2025-02-12T16:29:08.553" v="3891" actId="47"/>
        <pc:sldMkLst>
          <pc:docMk/>
          <pc:sldMk cId="4008591241" sldId="3023"/>
        </pc:sldMkLst>
      </pc:sldChg>
      <pc:sldChg chg="modSp new mod">
        <pc:chgData name="paul meaney" userId="8f3b41ac-413d-46e0-bc97-8181c95bcdc2" providerId="ADAL" clId="{8FF7F34A-7772-44C1-B9E8-2F91FC339C58}" dt="2025-02-12T16:22:44.857" v="3868" actId="20577"/>
        <pc:sldMkLst>
          <pc:docMk/>
          <pc:sldMk cId="2541725410" sldId="3024"/>
        </pc:sldMkLst>
      </pc:sldChg>
      <pc:sldChg chg="modSp new mod">
        <pc:chgData name="paul meaney" userId="8f3b41ac-413d-46e0-bc97-8181c95bcdc2" providerId="ADAL" clId="{8FF7F34A-7772-44C1-B9E8-2F91FC339C58}" dt="2025-02-12T16:22:51.399" v="3888" actId="20577"/>
        <pc:sldMkLst>
          <pc:docMk/>
          <pc:sldMk cId="3965362093" sldId="3025"/>
        </pc:sldMkLst>
      </pc:sldChg>
      <pc:sldChg chg="add ord">
        <pc:chgData name="paul meaney" userId="8f3b41ac-413d-46e0-bc97-8181c95bcdc2" providerId="ADAL" clId="{8FF7F34A-7772-44C1-B9E8-2F91FC339C58}" dt="2025-02-12T17:54:33.602" v="4068"/>
        <pc:sldMkLst>
          <pc:docMk/>
          <pc:sldMk cId="2687152425" sldId="3026"/>
        </pc:sldMkLst>
      </pc:sldChg>
      <pc:sldChg chg="modSp add mod ord">
        <pc:chgData name="paul meaney" userId="8f3b41ac-413d-46e0-bc97-8181c95bcdc2" providerId="ADAL" clId="{8FF7F34A-7772-44C1-B9E8-2F91FC339C58}" dt="2025-02-12T17:52:50.194" v="3969"/>
        <pc:sldMkLst>
          <pc:docMk/>
          <pc:sldMk cId="2978183455" sldId="3027"/>
        </pc:sldMkLst>
      </pc:sldChg>
      <pc:sldChg chg="modSp add mod">
        <pc:chgData name="paul meaney" userId="8f3b41ac-413d-46e0-bc97-8181c95bcdc2" providerId="ADAL" clId="{8FF7F34A-7772-44C1-B9E8-2F91FC339C58}" dt="2025-02-12T17:53:04.314" v="3987" actId="20577"/>
        <pc:sldMkLst>
          <pc:docMk/>
          <pc:sldMk cId="287345422" sldId="3028"/>
        </pc:sldMkLst>
      </pc:sldChg>
      <pc:sldChg chg="modSp add mod ord">
        <pc:chgData name="paul meaney" userId="8f3b41ac-413d-46e0-bc97-8181c95bcdc2" providerId="ADAL" clId="{8FF7F34A-7772-44C1-B9E8-2F91FC339C58}" dt="2025-02-12T17:53:21.146" v="4011" actId="20577"/>
        <pc:sldMkLst>
          <pc:docMk/>
          <pc:sldMk cId="1058993501" sldId="3029"/>
        </pc:sldMkLst>
      </pc:sldChg>
      <pc:sldChg chg="modSp add mod">
        <pc:chgData name="paul meaney" userId="8f3b41ac-413d-46e0-bc97-8181c95bcdc2" providerId="ADAL" clId="{8FF7F34A-7772-44C1-B9E8-2F91FC339C58}" dt="2025-02-12T17:53:51.666" v="4047" actId="20577"/>
        <pc:sldMkLst>
          <pc:docMk/>
          <pc:sldMk cId="2044917943" sldId="3030"/>
        </pc:sldMkLst>
      </pc:sldChg>
      <pc:sldChg chg="modSp add mod">
        <pc:chgData name="paul meaney" userId="8f3b41ac-413d-46e0-bc97-8181c95bcdc2" providerId="ADAL" clId="{8FF7F34A-7772-44C1-B9E8-2F91FC339C58}" dt="2025-02-12T17:54:03.913" v="4066" actId="20577"/>
        <pc:sldMkLst>
          <pc:docMk/>
          <pc:sldMk cId="2721990497" sldId="3031"/>
        </pc:sldMkLst>
      </pc:sldChg>
      <pc:sldChg chg="add">
        <pc:chgData name="paul meaney" userId="8f3b41ac-413d-46e0-bc97-8181c95bcdc2" providerId="ADAL" clId="{8FF7F34A-7772-44C1-B9E8-2F91FC339C58}" dt="2025-02-12T17:54:38.573" v="4069"/>
        <pc:sldMkLst>
          <pc:docMk/>
          <pc:sldMk cId="643203663" sldId="3032"/>
        </pc:sldMkLst>
      </pc:sldChg>
      <pc:sldChg chg="add">
        <pc:chgData name="paul meaney" userId="8f3b41ac-413d-46e0-bc97-8181c95bcdc2" providerId="ADAL" clId="{8FF7F34A-7772-44C1-B9E8-2F91FC339C58}" dt="2025-02-12T17:54:38.573" v="4069"/>
        <pc:sldMkLst>
          <pc:docMk/>
          <pc:sldMk cId="168514235" sldId="3033"/>
        </pc:sldMkLst>
      </pc:sldChg>
      <pc:sldChg chg="add">
        <pc:chgData name="paul meaney" userId="8f3b41ac-413d-46e0-bc97-8181c95bcdc2" providerId="ADAL" clId="{8FF7F34A-7772-44C1-B9E8-2F91FC339C58}" dt="2025-02-12T17:54:38.573" v="4069"/>
        <pc:sldMkLst>
          <pc:docMk/>
          <pc:sldMk cId="1439182904" sldId="3034"/>
        </pc:sldMkLst>
      </pc:sldChg>
      <pc:sldChg chg="add">
        <pc:chgData name="paul meaney" userId="8f3b41ac-413d-46e0-bc97-8181c95bcdc2" providerId="ADAL" clId="{8FF7F34A-7772-44C1-B9E8-2F91FC339C58}" dt="2025-02-12T17:54:38.573" v="4069"/>
        <pc:sldMkLst>
          <pc:docMk/>
          <pc:sldMk cId="3927214240" sldId="3035"/>
        </pc:sldMkLst>
      </pc:sldChg>
      <pc:sldChg chg="add">
        <pc:chgData name="paul meaney" userId="8f3b41ac-413d-46e0-bc97-8181c95bcdc2" providerId="ADAL" clId="{8FF7F34A-7772-44C1-B9E8-2F91FC339C58}" dt="2025-02-12T17:54:41.524" v="4070"/>
        <pc:sldMkLst>
          <pc:docMk/>
          <pc:sldMk cId="2132384160" sldId="3036"/>
        </pc:sldMkLst>
      </pc:sldChg>
      <pc:sldChg chg="add">
        <pc:chgData name="paul meaney" userId="8f3b41ac-413d-46e0-bc97-8181c95bcdc2" providerId="ADAL" clId="{8FF7F34A-7772-44C1-B9E8-2F91FC339C58}" dt="2025-02-12T17:54:41.524" v="4070"/>
        <pc:sldMkLst>
          <pc:docMk/>
          <pc:sldMk cId="2274472953" sldId="3037"/>
        </pc:sldMkLst>
      </pc:sldChg>
      <pc:sldChg chg="add">
        <pc:chgData name="paul meaney" userId="8f3b41ac-413d-46e0-bc97-8181c95bcdc2" providerId="ADAL" clId="{8FF7F34A-7772-44C1-B9E8-2F91FC339C58}" dt="2025-02-12T17:54:41.524" v="4070"/>
        <pc:sldMkLst>
          <pc:docMk/>
          <pc:sldMk cId="1072122549" sldId="3038"/>
        </pc:sldMkLst>
      </pc:sldChg>
      <pc:sldChg chg="add">
        <pc:chgData name="paul meaney" userId="8f3b41ac-413d-46e0-bc97-8181c95bcdc2" providerId="ADAL" clId="{8FF7F34A-7772-44C1-B9E8-2F91FC339C58}" dt="2025-02-12T17:54:41.524" v="4070"/>
        <pc:sldMkLst>
          <pc:docMk/>
          <pc:sldMk cId="3976827042" sldId="3039"/>
        </pc:sldMkLst>
      </pc:sldChg>
      <pc:sldChg chg="add">
        <pc:chgData name="paul meaney" userId="8f3b41ac-413d-46e0-bc97-8181c95bcdc2" providerId="ADAL" clId="{8FF7F34A-7772-44C1-B9E8-2F91FC339C58}" dt="2025-02-12T17:54:43.427" v="4071"/>
        <pc:sldMkLst>
          <pc:docMk/>
          <pc:sldMk cId="832950536" sldId="3040"/>
        </pc:sldMkLst>
      </pc:sldChg>
      <pc:sldChg chg="add">
        <pc:chgData name="paul meaney" userId="8f3b41ac-413d-46e0-bc97-8181c95bcdc2" providerId="ADAL" clId="{8FF7F34A-7772-44C1-B9E8-2F91FC339C58}" dt="2025-02-12T17:54:43.427" v="4071"/>
        <pc:sldMkLst>
          <pc:docMk/>
          <pc:sldMk cId="3754579187" sldId="3041"/>
        </pc:sldMkLst>
      </pc:sldChg>
      <pc:sldChg chg="add">
        <pc:chgData name="paul meaney" userId="8f3b41ac-413d-46e0-bc97-8181c95bcdc2" providerId="ADAL" clId="{8FF7F34A-7772-44C1-B9E8-2F91FC339C58}" dt="2025-02-12T17:54:43.427" v="4071"/>
        <pc:sldMkLst>
          <pc:docMk/>
          <pc:sldMk cId="2966245444" sldId="3042"/>
        </pc:sldMkLst>
      </pc:sldChg>
      <pc:sldChg chg="add">
        <pc:chgData name="paul meaney" userId="8f3b41ac-413d-46e0-bc97-8181c95bcdc2" providerId="ADAL" clId="{8FF7F34A-7772-44C1-B9E8-2F91FC339C58}" dt="2025-02-12T17:54:43.427" v="4071"/>
        <pc:sldMkLst>
          <pc:docMk/>
          <pc:sldMk cId="2139533858" sldId="3043"/>
        </pc:sldMkLst>
      </pc:sldChg>
      <pc:sldChg chg="add">
        <pc:chgData name="paul meaney" userId="8f3b41ac-413d-46e0-bc97-8181c95bcdc2" providerId="ADAL" clId="{8FF7F34A-7772-44C1-B9E8-2F91FC339C58}" dt="2025-02-12T17:54:45.660" v="4072"/>
        <pc:sldMkLst>
          <pc:docMk/>
          <pc:sldMk cId="831870325" sldId="3044"/>
        </pc:sldMkLst>
      </pc:sldChg>
      <pc:sldChg chg="add">
        <pc:chgData name="paul meaney" userId="8f3b41ac-413d-46e0-bc97-8181c95bcdc2" providerId="ADAL" clId="{8FF7F34A-7772-44C1-B9E8-2F91FC339C58}" dt="2025-02-12T17:54:45.660" v="4072"/>
        <pc:sldMkLst>
          <pc:docMk/>
          <pc:sldMk cId="4036579600" sldId="3045"/>
        </pc:sldMkLst>
      </pc:sldChg>
      <pc:sldChg chg="add">
        <pc:chgData name="paul meaney" userId="8f3b41ac-413d-46e0-bc97-8181c95bcdc2" providerId="ADAL" clId="{8FF7F34A-7772-44C1-B9E8-2F91FC339C58}" dt="2025-02-12T17:54:45.660" v="4072"/>
        <pc:sldMkLst>
          <pc:docMk/>
          <pc:sldMk cId="3071425033" sldId="3046"/>
        </pc:sldMkLst>
      </pc:sldChg>
      <pc:sldChg chg="add">
        <pc:chgData name="paul meaney" userId="8f3b41ac-413d-46e0-bc97-8181c95bcdc2" providerId="ADAL" clId="{8FF7F34A-7772-44C1-B9E8-2F91FC339C58}" dt="2025-02-12T17:54:45.660" v="4072"/>
        <pc:sldMkLst>
          <pc:docMk/>
          <pc:sldMk cId="1231813710" sldId="3047"/>
        </pc:sldMkLst>
      </pc:sldChg>
      <pc:sldChg chg="modSp new mod">
        <pc:chgData name="paul meaney" userId="8f3b41ac-413d-46e0-bc97-8181c95bcdc2" providerId="ADAL" clId="{8FF7F34A-7772-44C1-B9E8-2F91FC339C58}" dt="2025-02-12T17:56:44.802" v="4193" actId="20577"/>
        <pc:sldMkLst>
          <pc:docMk/>
          <pc:sldMk cId="3701047516" sldId="3048"/>
        </pc:sldMkLst>
      </pc:sldChg>
      <pc:sldChg chg="modSp new mod">
        <pc:chgData name="paul meaney" userId="8f3b41ac-413d-46e0-bc97-8181c95bcdc2" providerId="ADAL" clId="{8FF7F34A-7772-44C1-B9E8-2F91FC339C58}" dt="2025-02-12T17:56:51.770" v="4211" actId="20577"/>
        <pc:sldMkLst>
          <pc:docMk/>
          <pc:sldMk cId="1707306367" sldId="3049"/>
        </pc:sldMkLst>
      </pc:sldChg>
      <pc:sldChg chg="modSp new mod">
        <pc:chgData name="paul meaney" userId="8f3b41ac-413d-46e0-bc97-8181c95bcdc2" providerId="ADAL" clId="{8FF7F34A-7772-44C1-B9E8-2F91FC339C58}" dt="2025-02-12T17:57:03.043" v="4244" actId="20577"/>
        <pc:sldMkLst>
          <pc:docMk/>
          <pc:sldMk cId="2912635863" sldId="3050"/>
        </pc:sldMkLst>
      </pc:sldChg>
      <pc:sldChg chg="modSp new mod">
        <pc:chgData name="paul meaney" userId="8f3b41ac-413d-46e0-bc97-8181c95bcdc2" providerId="ADAL" clId="{8FF7F34A-7772-44C1-B9E8-2F91FC339C58}" dt="2025-02-12T18:09:41.439" v="4434" actId="20577"/>
        <pc:sldMkLst>
          <pc:docMk/>
          <pc:sldMk cId="1708140210" sldId="3051"/>
        </pc:sldMkLst>
      </pc:sldChg>
      <pc:sldChg chg="modSp new mod ord">
        <pc:chgData name="paul meaney" userId="8f3b41ac-413d-46e0-bc97-8181c95bcdc2" providerId="ADAL" clId="{8FF7F34A-7772-44C1-B9E8-2F91FC339C58}" dt="2025-02-12T18:14:17.562" v="4714" actId="20577"/>
        <pc:sldMkLst>
          <pc:docMk/>
          <pc:sldMk cId="2631212582" sldId="3052"/>
        </pc:sldMkLst>
      </pc:sldChg>
    </pc:docChg>
  </pc:docChgLst>
  <pc:docChgLst>
    <pc:chgData name="paul meaney" userId="8f3b41ac-413d-46e0-bc97-8181c95bcdc2" providerId="ADAL" clId="{627D80DA-54F2-4034-B86F-949325E6DCB1}"/>
    <pc:docChg chg="custSel delSld modSld delSection modSection">
      <pc:chgData name="paul meaney" userId="8f3b41ac-413d-46e0-bc97-8181c95bcdc2" providerId="ADAL" clId="{627D80DA-54F2-4034-B86F-949325E6DCB1}" dt="2025-06-19T15:47:41.481" v="466" actId="20577"/>
      <pc:docMkLst>
        <pc:docMk/>
      </pc:docMkLst>
      <pc:sldChg chg="modSp">
        <pc:chgData name="paul meaney" userId="8f3b41ac-413d-46e0-bc97-8181c95bcdc2" providerId="ADAL" clId="{627D80DA-54F2-4034-B86F-949325E6DCB1}" dt="2025-06-19T11:33:40.815" v="287" actId="20577"/>
        <pc:sldMkLst>
          <pc:docMk/>
          <pc:sldMk cId="1160443717" sldId="474"/>
        </pc:sldMkLst>
        <pc:graphicFrameChg chg="mod">
          <ac:chgData name="paul meaney" userId="8f3b41ac-413d-46e0-bc97-8181c95bcdc2" providerId="ADAL" clId="{627D80DA-54F2-4034-B86F-949325E6DCB1}" dt="2025-06-19T11:33:40.815" v="287" actId="20577"/>
          <ac:graphicFrameMkLst>
            <pc:docMk/>
            <pc:sldMk cId="1160443717" sldId="474"/>
            <ac:graphicFrameMk id="6" creationId="{1C5729E5-894C-4537-B922-691C968510DB}"/>
          </ac:graphicFrameMkLst>
        </pc:graphicFrameChg>
      </pc:sldChg>
      <pc:sldChg chg="modSp mod">
        <pc:chgData name="paul meaney" userId="8f3b41ac-413d-46e0-bc97-8181c95bcdc2" providerId="ADAL" clId="{627D80DA-54F2-4034-B86F-949325E6DCB1}" dt="2025-06-19T11:33:34.346" v="285" actId="113"/>
        <pc:sldMkLst>
          <pc:docMk/>
          <pc:sldMk cId="1380044357" sldId="549"/>
        </pc:sldMkLst>
        <pc:spChg chg="mod">
          <ac:chgData name="paul meaney" userId="8f3b41ac-413d-46e0-bc97-8181c95bcdc2" providerId="ADAL" clId="{627D80DA-54F2-4034-B86F-949325E6DCB1}" dt="2025-06-19T11:33:34.346" v="285" actId="113"/>
          <ac:spMkLst>
            <pc:docMk/>
            <pc:sldMk cId="1380044357" sldId="549"/>
            <ac:spMk id="3" creationId="{F381A580-5C3D-45D9-9B65-B4E854207856}"/>
          </ac:spMkLst>
        </pc:spChg>
      </pc:sldChg>
      <pc:sldChg chg="modSp">
        <pc:chgData name="paul meaney" userId="8f3b41ac-413d-46e0-bc97-8181c95bcdc2" providerId="ADAL" clId="{627D80DA-54F2-4034-B86F-949325E6DCB1}" dt="2025-06-19T09:59:49.305" v="3" actId="20577"/>
        <pc:sldMkLst>
          <pc:docMk/>
          <pc:sldMk cId="730368164" sldId="1067"/>
        </pc:sldMkLst>
        <pc:graphicFrameChg chg="mod">
          <ac:chgData name="paul meaney" userId="8f3b41ac-413d-46e0-bc97-8181c95bcdc2" providerId="ADAL" clId="{627D80DA-54F2-4034-B86F-949325E6DCB1}" dt="2025-06-19T09:59:49.305" v="3" actId="20577"/>
          <ac:graphicFrameMkLst>
            <pc:docMk/>
            <pc:sldMk cId="730368164" sldId="1067"/>
            <ac:graphicFrameMk id="6" creationId="{12AFF6FB-4C5E-0942-B615-D5E66362A6EC}"/>
          </ac:graphicFrameMkLst>
        </pc:graphicFrameChg>
      </pc:sldChg>
      <pc:sldChg chg="del">
        <pc:chgData name="paul meaney" userId="8f3b41ac-413d-46e0-bc97-8181c95bcdc2" providerId="ADAL" clId="{627D80DA-54F2-4034-B86F-949325E6DCB1}" dt="2025-06-19T09:59:27.857" v="0" actId="47"/>
        <pc:sldMkLst>
          <pc:docMk/>
          <pc:sldMk cId="3324909653" sldId="1131"/>
        </pc:sldMkLst>
      </pc:sldChg>
      <pc:sldChg chg="del">
        <pc:chgData name="paul meaney" userId="8f3b41ac-413d-46e0-bc97-8181c95bcdc2" providerId="ADAL" clId="{627D80DA-54F2-4034-B86F-949325E6DCB1}" dt="2025-06-19T09:59:53.312" v="4" actId="18676"/>
        <pc:sldMkLst>
          <pc:docMk/>
          <pc:sldMk cId="3273146632" sldId="2003"/>
        </pc:sldMkLst>
      </pc:sldChg>
      <pc:sldChg chg="del">
        <pc:chgData name="paul meaney" userId="8f3b41ac-413d-46e0-bc97-8181c95bcdc2" providerId="ADAL" clId="{627D80DA-54F2-4034-B86F-949325E6DCB1}" dt="2025-06-19T09:59:53.312" v="4" actId="18676"/>
        <pc:sldMkLst>
          <pc:docMk/>
          <pc:sldMk cId="4073844174" sldId="2005"/>
        </pc:sldMkLst>
      </pc:sldChg>
      <pc:sldChg chg="del">
        <pc:chgData name="paul meaney" userId="8f3b41ac-413d-46e0-bc97-8181c95bcdc2" providerId="ADAL" clId="{627D80DA-54F2-4034-B86F-949325E6DCB1}" dt="2025-06-19T10:00:00.950" v="6" actId="18676"/>
        <pc:sldMkLst>
          <pc:docMk/>
          <pc:sldMk cId="943403033" sldId="2044"/>
        </pc:sldMkLst>
      </pc:sldChg>
      <pc:sldChg chg="del">
        <pc:chgData name="paul meaney" userId="8f3b41ac-413d-46e0-bc97-8181c95bcdc2" providerId="ADAL" clId="{627D80DA-54F2-4034-B86F-949325E6DCB1}" dt="2025-06-19T10:00:00.950" v="6" actId="18676"/>
        <pc:sldMkLst>
          <pc:docMk/>
          <pc:sldMk cId="181630818" sldId="2045"/>
        </pc:sldMkLst>
      </pc:sldChg>
      <pc:sldChg chg="del">
        <pc:chgData name="paul meaney" userId="8f3b41ac-413d-46e0-bc97-8181c95bcdc2" providerId="ADAL" clId="{627D80DA-54F2-4034-B86F-949325E6DCB1}" dt="2025-06-19T10:00:00.950" v="6" actId="18676"/>
        <pc:sldMkLst>
          <pc:docMk/>
          <pc:sldMk cId="4187019054" sldId="2046"/>
        </pc:sldMkLst>
      </pc:sldChg>
      <pc:sldChg chg="del">
        <pc:chgData name="paul meaney" userId="8f3b41ac-413d-46e0-bc97-8181c95bcdc2" providerId="ADAL" clId="{627D80DA-54F2-4034-B86F-949325E6DCB1}" dt="2025-06-19T10:00:00.950" v="6" actId="18676"/>
        <pc:sldMkLst>
          <pc:docMk/>
          <pc:sldMk cId="539074377" sldId="2047"/>
        </pc:sldMkLst>
      </pc:sldChg>
      <pc:sldChg chg="del">
        <pc:chgData name="paul meaney" userId="8f3b41ac-413d-46e0-bc97-8181c95bcdc2" providerId="ADAL" clId="{627D80DA-54F2-4034-B86F-949325E6DCB1}" dt="2025-06-19T10:00:00.950" v="6" actId="18676"/>
        <pc:sldMkLst>
          <pc:docMk/>
          <pc:sldMk cId="999876349" sldId="2048"/>
        </pc:sldMkLst>
      </pc:sldChg>
      <pc:sldChg chg="del">
        <pc:chgData name="paul meaney" userId="8f3b41ac-413d-46e0-bc97-8181c95bcdc2" providerId="ADAL" clId="{627D80DA-54F2-4034-B86F-949325E6DCB1}" dt="2025-06-19T10:00:00.950" v="6" actId="18676"/>
        <pc:sldMkLst>
          <pc:docMk/>
          <pc:sldMk cId="1445385721" sldId="2049"/>
        </pc:sldMkLst>
      </pc:sldChg>
      <pc:sldChg chg="del">
        <pc:chgData name="paul meaney" userId="8f3b41ac-413d-46e0-bc97-8181c95bcdc2" providerId="ADAL" clId="{627D80DA-54F2-4034-B86F-949325E6DCB1}" dt="2025-06-19T10:00:00.950" v="6" actId="18676"/>
        <pc:sldMkLst>
          <pc:docMk/>
          <pc:sldMk cId="3722012936" sldId="2050"/>
        </pc:sldMkLst>
      </pc:sldChg>
      <pc:sldChg chg="del">
        <pc:chgData name="paul meaney" userId="8f3b41ac-413d-46e0-bc97-8181c95bcdc2" providerId="ADAL" clId="{627D80DA-54F2-4034-B86F-949325E6DCB1}" dt="2025-06-19T10:00:00.950" v="6" actId="18676"/>
        <pc:sldMkLst>
          <pc:docMk/>
          <pc:sldMk cId="133650747" sldId="2051"/>
        </pc:sldMkLst>
      </pc:sldChg>
      <pc:sldChg chg="del">
        <pc:chgData name="paul meaney" userId="8f3b41ac-413d-46e0-bc97-8181c95bcdc2" providerId="ADAL" clId="{627D80DA-54F2-4034-B86F-949325E6DCB1}" dt="2025-06-19T10:00:00.950" v="6" actId="18676"/>
        <pc:sldMkLst>
          <pc:docMk/>
          <pc:sldMk cId="1155019341" sldId="2052"/>
        </pc:sldMkLst>
      </pc:sldChg>
      <pc:sldChg chg="del">
        <pc:chgData name="paul meaney" userId="8f3b41ac-413d-46e0-bc97-8181c95bcdc2" providerId="ADAL" clId="{627D80DA-54F2-4034-B86F-949325E6DCB1}" dt="2025-06-19T10:00:04.465" v="7" actId="18676"/>
        <pc:sldMkLst>
          <pc:docMk/>
          <pc:sldMk cId="1462708499" sldId="2057"/>
        </pc:sldMkLst>
      </pc:sldChg>
      <pc:sldChg chg="del">
        <pc:chgData name="paul meaney" userId="8f3b41ac-413d-46e0-bc97-8181c95bcdc2" providerId="ADAL" clId="{627D80DA-54F2-4034-B86F-949325E6DCB1}" dt="2025-06-19T10:00:04.465" v="7" actId="18676"/>
        <pc:sldMkLst>
          <pc:docMk/>
          <pc:sldMk cId="1355948892" sldId="2058"/>
        </pc:sldMkLst>
      </pc:sldChg>
      <pc:sldChg chg="del">
        <pc:chgData name="paul meaney" userId="8f3b41ac-413d-46e0-bc97-8181c95bcdc2" providerId="ADAL" clId="{627D80DA-54F2-4034-B86F-949325E6DCB1}" dt="2025-06-19T10:00:18.906" v="11" actId="18676"/>
        <pc:sldMkLst>
          <pc:docMk/>
          <pc:sldMk cId="2925149124" sldId="2059"/>
        </pc:sldMkLst>
      </pc:sldChg>
      <pc:sldChg chg="del">
        <pc:chgData name="paul meaney" userId="8f3b41ac-413d-46e0-bc97-8181c95bcdc2" providerId="ADAL" clId="{627D80DA-54F2-4034-B86F-949325E6DCB1}" dt="2025-06-19T10:00:26.480" v="13" actId="18676"/>
        <pc:sldMkLst>
          <pc:docMk/>
          <pc:sldMk cId="966130192" sldId="2060"/>
        </pc:sldMkLst>
      </pc:sldChg>
      <pc:sldChg chg="del">
        <pc:chgData name="paul meaney" userId="8f3b41ac-413d-46e0-bc97-8181c95bcdc2" providerId="ADAL" clId="{627D80DA-54F2-4034-B86F-949325E6DCB1}" dt="2025-06-19T10:00:22.435" v="12" actId="18676"/>
        <pc:sldMkLst>
          <pc:docMk/>
          <pc:sldMk cId="4016684662" sldId="2061"/>
        </pc:sldMkLst>
      </pc:sldChg>
      <pc:sldChg chg="del">
        <pc:chgData name="paul meaney" userId="8f3b41ac-413d-46e0-bc97-8181c95bcdc2" providerId="ADAL" clId="{627D80DA-54F2-4034-B86F-949325E6DCB1}" dt="2025-06-19T09:59:53.312" v="4" actId="18676"/>
        <pc:sldMkLst>
          <pc:docMk/>
          <pc:sldMk cId="3992084193" sldId="2062"/>
        </pc:sldMkLst>
      </pc:sldChg>
      <pc:sldChg chg="del">
        <pc:chgData name="paul meaney" userId="8f3b41ac-413d-46e0-bc97-8181c95bcdc2" providerId="ADAL" clId="{627D80DA-54F2-4034-B86F-949325E6DCB1}" dt="2025-06-19T09:59:57.265" v="5" actId="18676"/>
        <pc:sldMkLst>
          <pc:docMk/>
          <pc:sldMk cId="142813975" sldId="2063"/>
        </pc:sldMkLst>
      </pc:sldChg>
      <pc:sldChg chg="del">
        <pc:chgData name="paul meaney" userId="8f3b41ac-413d-46e0-bc97-8181c95bcdc2" providerId="ADAL" clId="{627D80DA-54F2-4034-B86F-949325E6DCB1}" dt="2025-06-19T09:59:53.312" v="4" actId="18676"/>
        <pc:sldMkLst>
          <pc:docMk/>
          <pc:sldMk cId="4066034680" sldId="2064"/>
        </pc:sldMkLst>
      </pc:sldChg>
      <pc:sldChg chg="del">
        <pc:chgData name="paul meaney" userId="8f3b41ac-413d-46e0-bc97-8181c95bcdc2" providerId="ADAL" clId="{627D80DA-54F2-4034-B86F-949325E6DCB1}" dt="2025-06-19T10:00:04.465" v="7" actId="18676"/>
        <pc:sldMkLst>
          <pc:docMk/>
          <pc:sldMk cId="3386648999" sldId="2065"/>
        </pc:sldMkLst>
      </pc:sldChg>
      <pc:sldChg chg="del">
        <pc:chgData name="paul meaney" userId="8f3b41ac-413d-46e0-bc97-8181c95bcdc2" providerId="ADAL" clId="{627D80DA-54F2-4034-B86F-949325E6DCB1}" dt="2025-06-19T10:00:08.036" v="8" actId="18676"/>
        <pc:sldMkLst>
          <pc:docMk/>
          <pc:sldMk cId="385137189" sldId="2066"/>
        </pc:sldMkLst>
      </pc:sldChg>
      <pc:sldChg chg="del">
        <pc:chgData name="paul meaney" userId="8f3b41ac-413d-46e0-bc97-8181c95bcdc2" providerId="ADAL" clId="{627D80DA-54F2-4034-B86F-949325E6DCB1}" dt="2025-06-19T10:00:15.689" v="10" actId="18676"/>
        <pc:sldMkLst>
          <pc:docMk/>
          <pc:sldMk cId="1157884591" sldId="2068"/>
        </pc:sldMkLst>
      </pc:sldChg>
      <pc:sldChg chg="del">
        <pc:chgData name="paul meaney" userId="8f3b41ac-413d-46e0-bc97-8181c95bcdc2" providerId="ADAL" clId="{627D80DA-54F2-4034-B86F-949325E6DCB1}" dt="2025-06-19T10:00:00.950" v="6" actId="18676"/>
        <pc:sldMkLst>
          <pc:docMk/>
          <pc:sldMk cId="3594387236" sldId="2070"/>
        </pc:sldMkLst>
      </pc:sldChg>
      <pc:sldChg chg="del">
        <pc:chgData name="paul meaney" userId="8f3b41ac-413d-46e0-bc97-8181c95bcdc2" providerId="ADAL" clId="{627D80DA-54F2-4034-B86F-949325E6DCB1}" dt="2025-06-19T09:59:53.312" v="4" actId="18676"/>
        <pc:sldMkLst>
          <pc:docMk/>
          <pc:sldMk cId="2684842136" sldId="2071"/>
        </pc:sldMkLst>
      </pc:sldChg>
      <pc:sldChg chg="del">
        <pc:chgData name="paul meaney" userId="8f3b41ac-413d-46e0-bc97-8181c95bcdc2" providerId="ADAL" clId="{627D80DA-54F2-4034-B86F-949325E6DCB1}" dt="2025-06-19T09:59:53.312" v="4" actId="18676"/>
        <pc:sldMkLst>
          <pc:docMk/>
          <pc:sldMk cId="1685798757" sldId="2072"/>
        </pc:sldMkLst>
      </pc:sldChg>
      <pc:sldChg chg="del">
        <pc:chgData name="paul meaney" userId="8f3b41ac-413d-46e0-bc97-8181c95bcdc2" providerId="ADAL" clId="{627D80DA-54F2-4034-B86F-949325E6DCB1}" dt="2025-06-19T09:59:57.265" v="5" actId="18676"/>
        <pc:sldMkLst>
          <pc:docMk/>
          <pc:sldMk cId="1833162858" sldId="2073"/>
        </pc:sldMkLst>
      </pc:sldChg>
      <pc:sldChg chg="del">
        <pc:chgData name="paul meaney" userId="8f3b41ac-413d-46e0-bc97-8181c95bcdc2" providerId="ADAL" clId="{627D80DA-54F2-4034-B86F-949325E6DCB1}" dt="2025-06-19T09:59:57.265" v="5" actId="18676"/>
        <pc:sldMkLst>
          <pc:docMk/>
          <pc:sldMk cId="2185613028" sldId="2074"/>
        </pc:sldMkLst>
      </pc:sldChg>
      <pc:sldChg chg="del">
        <pc:chgData name="paul meaney" userId="8f3b41ac-413d-46e0-bc97-8181c95bcdc2" providerId="ADAL" clId="{627D80DA-54F2-4034-B86F-949325E6DCB1}" dt="2025-06-19T09:59:57.265" v="5" actId="18676"/>
        <pc:sldMkLst>
          <pc:docMk/>
          <pc:sldMk cId="289508106" sldId="2075"/>
        </pc:sldMkLst>
      </pc:sldChg>
      <pc:sldChg chg="del">
        <pc:chgData name="paul meaney" userId="8f3b41ac-413d-46e0-bc97-8181c95bcdc2" providerId="ADAL" clId="{627D80DA-54F2-4034-B86F-949325E6DCB1}" dt="2025-06-19T10:00:30.756" v="14" actId="18676"/>
        <pc:sldMkLst>
          <pc:docMk/>
          <pc:sldMk cId="645606065" sldId="2076"/>
        </pc:sldMkLst>
      </pc:sldChg>
      <pc:sldChg chg="del">
        <pc:chgData name="paul meaney" userId="8f3b41ac-413d-46e0-bc97-8181c95bcdc2" providerId="ADAL" clId="{627D80DA-54F2-4034-B86F-949325E6DCB1}" dt="2025-06-19T10:00:30.756" v="14" actId="18676"/>
        <pc:sldMkLst>
          <pc:docMk/>
          <pc:sldMk cId="1306578078" sldId="2077"/>
        </pc:sldMkLst>
      </pc:sldChg>
      <pc:sldChg chg="del">
        <pc:chgData name="paul meaney" userId="8f3b41ac-413d-46e0-bc97-8181c95bcdc2" providerId="ADAL" clId="{627D80DA-54F2-4034-B86F-949325E6DCB1}" dt="2025-06-19T09:59:57.265" v="5" actId="18676"/>
        <pc:sldMkLst>
          <pc:docMk/>
          <pc:sldMk cId="1792449821" sldId="2078"/>
        </pc:sldMkLst>
      </pc:sldChg>
      <pc:sldChg chg="del">
        <pc:chgData name="paul meaney" userId="8f3b41ac-413d-46e0-bc97-8181c95bcdc2" providerId="ADAL" clId="{627D80DA-54F2-4034-B86F-949325E6DCB1}" dt="2025-06-19T09:59:57.265" v="5" actId="18676"/>
        <pc:sldMkLst>
          <pc:docMk/>
          <pc:sldMk cId="1033630454" sldId="2079"/>
        </pc:sldMkLst>
      </pc:sldChg>
      <pc:sldChg chg="del">
        <pc:chgData name="paul meaney" userId="8f3b41ac-413d-46e0-bc97-8181c95bcdc2" providerId="ADAL" clId="{627D80DA-54F2-4034-B86F-949325E6DCB1}" dt="2025-06-19T09:59:57.265" v="5" actId="18676"/>
        <pc:sldMkLst>
          <pc:docMk/>
          <pc:sldMk cId="1996328055" sldId="2080"/>
        </pc:sldMkLst>
      </pc:sldChg>
      <pc:sldChg chg="del">
        <pc:chgData name="paul meaney" userId="8f3b41ac-413d-46e0-bc97-8181c95bcdc2" providerId="ADAL" clId="{627D80DA-54F2-4034-B86F-949325E6DCB1}" dt="2025-06-19T09:59:57.265" v="5" actId="18676"/>
        <pc:sldMkLst>
          <pc:docMk/>
          <pc:sldMk cId="4187594775" sldId="2081"/>
        </pc:sldMkLst>
      </pc:sldChg>
      <pc:sldChg chg="del">
        <pc:chgData name="paul meaney" userId="8f3b41ac-413d-46e0-bc97-8181c95bcdc2" providerId="ADAL" clId="{627D80DA-54F2-4034-B86F-949325E6DCB1}" dt="2025-06-19T10:00:00.950" v="6" actId="18676"/>
        <pc:sldMkLst>
          <pc:docMk/>
          <pc:sldMk cId="902694277" sldId="2082"/>
        </pc:sldMkLst>
      </pc:sldChg>
      <pc:sldChg chg="del">
        <pc:chgData name="paul meaney" userId="8f3b41ac-413d-46e0-bc97-8181c95bcdc2" providerId="ADAL" clId="{627D80DA-54F2-4034-B86F-949325E6DCB1}" dt="2025-06-19T10:00:00.950" v="6" actId="18676"/>
        <pc:sldMkLst>
          <pc:docMk/>
          <pc:sldMk cId="1493104462" sldId="2083"/>
        </pc:sldMkLst>
      </pc:sldChg>
      <pc:sldChg chg="del">
        <pc:chgData name="paul meaney" userId="8f3b41ac-413d-46e0-bc97-8181c95bcdc2" providerId="ADAL" clId="{627D80DA-54F2-4034-B86F-949325E6DCB1}" dt="2025-06-19T10:00:00.950" v="6" actId="18676"/>
        <pc:sldMkLst>
          <pc:docMk/>
          <pc:sldMk cId="3082662580" sldId="2084"/>
        </pc:sldMkLst>
      </pc:sldChg>
      <pc:sldChg chg="del">
        <pc:chgData name="paul meaney" userId="8f3b41ac-413d-46e0-bc97-8181c95bcdc2" providerId="ADAL" clId="{627D80DA-54F2-4034-B86F-949325E6DCB1}" dt="2025-06-19T10:00:00.950" v="6" actId="18676"/>
        <pc:sldMkLst>
          <pc:docMk/>
          <pc:sldMk cId="1913616520" sldId="2085"/>
        </pc:sldMkLst>
      </pc:sldChg>
      <pc:sldChg chg="del">
        <pc:chgData name="paul meaney" userId="8f3b41ac-413d-46e0-bc97-8181c95bcdc2" providerId="ADAL" clId="{627D80DA-54F2-4034-B86F-949325E6DCB1}" dt="2025-06-19T10:00:00.950" v="6" actId="18676"/>
        <pc:sldMkLst>
          <pc:docMk/>
          <pc:sldMk cId="2024922196" sldId="2086"/>
        </pc:sldMkLst>
      </pc:sldChg>
      <pc:sldChg chg="del">
        <pc:chgData name="paul meaney" userId="8f3b41ac-413d-46e0-bc97-8181c95bcdc2" providerId="ADAL" clId="{627D80DA-54F2-4034-B86F-949325E6DCB1}" dt="2025-06-19T10:00:00.950" v="6" actId="18676"/>
        <pc:sldMkLst>
          <pc:docMk/>
          <pc:sldMk cId="2129551928" sldId="2087"/>
        </pc:sldMkLst>
      </pc:sldChg>
      <pc:sldChg chg="del">
        <pc:chgData name="paul meaney" userId="8f3b41ac-413d-46e0-bc97-8181c95bcdc2" providerId="ADAL" clId="{627D80DA-54F2-4034-B86F-949325E6DCB1}" dt="2025-06-19T10:00:00.950" v="6" actId="18676"/>
        <pc:sldMkLst>
          <pc:docMk/>
          <pc:sldMk cId="109400154" sldId="2088"/>
        </pc:sldMkLst>
      </pc:sldChg>
      <pc:sldChg chg="del">
        <pc:chgData name="paul meaney" userId="8f3b41ac-413d-46e0-bc97-8181c95bcdc2" providerId="ADAL" clId="{627D80DA-54F2-4034-B86F-949325E6DCB1}" dt="2025-06-19T10:00:00.950" v="6" actId="18676"/>
        <pc:sldMkLst>
          <pc:docMk/>
          <pc:sldMk cId="3395494770" sldId="2089"/>
        </pc:sldMkLst>
      </pc:sldChg>
      <pc:sldChg chg="del">
        <pc:chgData name="paul meaney" userId="8f3b41ac-413d-46e0-bc97-8181c95bcdc2" providerId="ADAL" clId="{627D80DA-54F2-4034-B86F-949325E6DCB1}" dt="2025-06-19T10:00:00.950" v="6" actId="18676"/>
        <pc:sldMkLst>
          <pc:docMk/>
          <pc:sldMk cId="2817157328" sldId="2090"/>
        </pc:sldMkLst>
      </pc:sldChg>
      <pc:sldChg chg="del">
        <pc:chgData name="paul meaney" userId="8f3b41ac-413d-46e0-bc97-8181c95bcdc2" providerId="ADAL" clId="{627D80DA-54F2-4034-B86F-949325E6DCB1}" dt="2025-06-19T10:00:18.906" v="11" actId="18676"/>
        <pc:sldMkLst>
          <pc:docMk/>
          <pc:sldMk cId="1389006666" sldId="2091"/>
        </pc:sldMkLst>
      </pc:sldChg>
      <pc:sldChg chg="del">
        <pc:chgData name="paul meaney" userId="8f3b41ac-413d-46e0-bc97-8181c95bcdc2" providerId="ADAL" clId="{627D80DA-54F2-4034-B86F-949325E6DCB1}" dt="2025-06-19T10:00:26.480" v="13" actId="18676"/>
        <pc:sldMkLst>
          <pc:docMk/>
          <pc:sldMk cId="65614293" sldId="2092"/>
        </pc:sldMkLst>
      </pc:sldChg>
      <pc:sldChg chg="del">
        <pc:chgData name="paul meaney" userId="8f3b41ac-413d-46e0-bc97-8181c95bcdc2" providerId="ADAL" clId="{627D80DA-54F2-4034-B86F-949325E6DCB1}" dt="2025-06-19T10:00:22.435" v="12" actId="18676"/>
        <pc:sldMkLst>
          <pc:docMk/>
          <pc:sldMk cId="2013832792" sldId="2094"/>
        </pc:sldMkLst>
      </pc:sldChg>
      <pc:sldChg chg="del">
        <pc:chgData name="paul meaney" userId="8f3b41ac-413d-46e0-bc97-8181c95bcdc2" providerId="ADAL" clId="{627D80DA-54F2-4034-B86F-949325E6DCB1}" dt="2025-06-19T10:00:00.950" v="6" actId="18676"/>
        <pc:sldMkLst>
          <pc:docMk/>
          <pc:sldMk cId="785394580" sldId="2095"/>
        </pc:sldMkLst>
      </pc:sldChg>
      <pc:sldChg chg="del">
        <pc:chgData name="paul meaney" userId="8f3b41ac-413d-46e0-bc97-8181c95bcdc2" providerId="ADAL" clId="{627D80DA-54F2-4034-B86F-949325E6DCB1}" dt="2025-06-19T10:00:00.950" v="6" actId="18676"/>
        <pc:sldMkLst>
          <pc:docMk/>
          <pc:sldMk cId="1760318784" sldId="2096"/>
        </pc:sldMkLst>
      </pc:sldChg>
      <pc:sldChg chg="del">
        <pc:chgData name="paul meaney" userId="8f3b41ac-413d-46e0-bc97-8181c95bcdc2" providerId="ADAL" clId="{627D80DA-54F2-4034-B86F-949325E6DCB1}" dt="2025-06-19T10:00:04.465" v="7" actId="18676"/>
        <pc:sldMkLst>
          <pc:docMk/>
          <pc:sldMk cId="1443815499" sldId="2097"/>
        </pc:sldMkLst>
      </pc:sldChg>
      <pc:sldChg chg="del">
        <pc:chgData name="paul meaney" userId="8f3b41ac-413d-46e0-bc97-8181c95bcdc2" providerId="ADAL" clId="{627D80DA-54F2-4034-B86F-949325E6DCB1}" dt="2025-06-19T09:59:57.265" v="5" actId="18676"/>
        <pc:sldMkLst>
          <pc:docMk/>
          <pc:sldMk cId="1540049574" sldId="2098"/>
        </pc:sldMkLst>
      </pc:sldChg>
      <pc:sldChg chg="del">
        <pc:chgData name="paul meaney" userId="8f3b41ac-413d-46e0-bc97-8181c95bcdc2" providerId="ADAL" clId="{627D80DA-54F2-4034-B86F-949325E6DCB1}" dt="2025-06-19T10:00:18.906" v="11" actId="18676"/>
        <pc:sldMkLst>
          <pc:docMk/>
          <pc:sldMk cId="1144518638" sldId="2099"/>
        </pc:sldMkLst>
      </pc:sldChg>
      <pc:sldChg chg="del">
        <pc:chgData name="paul meaney" userId="8f3b41ac-413d-46e0-bc97-8181c95bcdc2" providerId="ADAL" clId="{627D80DA-54F2-4034-B86F-949325E6DCB1}" dt="2025-06-19T10:00:26.480" v="13" actId="18676"/>
        <pc:sldMkLst>
          <pc:docMk/>
          <pc:sldMk cId="2036044867" sldId="2100"/>
        </pc:sldMkLst>
      </pc:sldChg>
      <pc:sldChg chg="del">
        <pc:chgData name="paul meaney" userId="8f3b41ac-413d-46e0-bc97-8181c95bcdc2" providerId="ADAL" clId="{627D80DA-54F2-4034-B86F-949325E6DCB1}" dt="2025-06-19T10:00:22.435" v="12" actId="18676"/>
        <pc:sldMkLst>
          <pc:docMk/>
          <pc:sldMk cId="469571067" sldId="2101"/>
        </pc:sldMkLst>
      </pc:sldChg>
      <pc:sldChg chg="del">
        <pc:chgData name="paul meaney" userId="8f3b41ac-413d-46e0-bc97-8181c95bcdc2" providerId="ADAL" clId="{627D80DA-54F2-4034-B86F-949325E6DCB1}" dt="2025-06-19T09:59:57.265" v="5" actId="18676"/>
        <pc:sldMkLst>
          <pc:docMk/>
          <pc:sldMk cId="1541767110" sldId="2106"/>
        </pc:sldMkLst>
      </pc:sldChg>
      <pc:sldChg chg="del">
        <pc:chgData name="paul meaney" userId="8f3b41ac-413d-46e0-bc97-8181c95bcdc2" providerId="ADAL" clId="{627D80DA-54F2-4034-B86F-949325E6DCB1}" dt="2025-06-19T10:00:12.262" v="9" actId="18676"/>
        <pc:sldMkLst>
          <pc:docMk/>
          <pc:sldMk cId="2270116491" sldId="2107"/>
        </pc:sldMkLst>
      </pc:sldChg>
      <pc:sldChg chg="del">
        <pc:chgData name="paul meaney" userId="8f3b41ac-413d-46e0-bc97-8181c95bcdc2" providerId="ADAL" clId="{627D80DA-54F2-4034-B86F-949325E6DCB1}" dt="2025-06-19T09:59:57.265" v="5" actId="18676"/>
        <pc:sldMkLst>
          <pc:docMk/>
          <pc:sldMk cId="2461944402" sldId="2108"/>
        </pc:sldMkLst>
      </pc:sldChg>
      <pc:sldChg chg="del">
        <pc:chgData name="paul meaney" userId="8f3b41ac-413d-46e0-bc97-8181c95bcdc2" providerId="ADAL" clId="{627D80DA-54F2-4034-B86F-949325E6DCB1}" dt="2025-06-19T10:00:08.036" v="8" actId="18676"/>
        <pc:sldMkLst>
          <pc:docMk/>
          <pc:sldMk cId="2941037005" sldId="2110"/>
        </pc:sldMkLst>
      </pc:sldChg>
      <pc:sldChg chg="del">
        <pc:chgData name="paul meaney" userId="8f3b41ac-413d-46e0-bc97-8181c95bcdc2" providerId="ADAL" clId="{627D80DA-54F2-4034-B86F-949325E6DCB1}" dt="2025-06-19T10:00:08.036" v="8" actId="18676"/>
        <pc:sldMkLst>
          <pc:docMk/>
          <pc:sldMk cId="1197185771" sldId="2111"/>
        </pc:sldMkLst>
      </pc:sldChg>
      <pc:sldChg chg="del">
        <pc:chgData name="paul meaney" userId="8f3b41ac-413d-46e0-bc97-8181c95bcdc2" providerId="ADAL" clId="{627D80DA-54F2-4034-B86F-949325E6DCB1}" dt="2025-06-19T10:00:15.689" v="10" actId="18676"/>
        <pc:sldMkLst>
          <pc:docMk/>
          <pc:sldMk cId="888532522" sldId="2112"/>
        </pc:sldMkLst>
      </pc:sldChg>
      <pc:sldChg chg="del">
        <pc:chgData name="paul meaney" userId="8f3b41ac-413d-46e0-bc97-8181c95bcdc2" providerId="ADAL" clId="{627D80DA-54F2-4034-B86F-949325E6DCB1}" dt="2025-06-19T10:00:15.689" v="10" actId="18676"/>
        <pc:sldMkLst>
          <pc:docMk/>
          <pc:sldMk cId="1899040222" sldId="2113"/>
        </pc:sldMkLst>
      </pc:sldChg>
      <pc:sldChg chg="del">
        <pc:chgData name="paul meaney" userId="8f3b41ac-413d-46e0-bc97-8181c95bcdc2" providerId="ADAL" clId="{627D80DA-54F2-4034-B86F-949325E6DCB1}" dt="2025-06-19T10:00:18.906" v="11" actId="18676"/>
        <pc:sldMkLst>
          <pc:docMk/>
          <pc:sldMk cId="1224448432" sldId="2114"/>
        </pc:sldMkLst>
      </pc:sldChg>
      <pc:sldChg chg="del">
        <pc:chgData name="paul meaney" userId="8f3b41ac-413d-46e0-bc97-8181c95bcdc2" providerId="ADAL" clId="{627D80DA-54F2-4034-B86F-949325E6DCB1}" dt="2025-06-19T10:00:18.906" v="11" actId="18676"/>
        <pc:sldMkLst>
          <pc:docMk/>
          <pc:sldMk cId="2688726154" sldId="2115"/>
        </pc:sldMkLst>
      </pc:sldChg>
      <pc:sldChg chg="del">
        <pc:chgData name="paul meaney" userId="8f3b41ac-413d-46e0-bc97-8181c95bcdc2" providerId="ADAL" clId="{627D80DA-54F2-4034-B86F-949325E6DCB1}" dt="2025-06-19T10:00:26.480" v="13" actId="18676"/>
        <pc:sldMkLst>
          <pc:docMk/>
          <pc:sldMk cId="790771486" sldId="2116"/>
        </pc:sldMkLst>
      </pc:sldChg>
      <pc:sldChg chg="del">
        <pc:chgData name="paul meaney" userId="8f3b41ac-413d-46e0-bc97-8181c95bcdc2" providerId="ADAL" clId="{627D80DA-54F2-4034-B86F-949325E6DCB1}" dt="2025-06-19T10:00:22.435" v="12" actId="18676"/>
        <pc:sldMkLst>
          <pc:docMk/>
          <pc:sldMk cId="3425962722" sldId="2117"/>
        </pc:sldMkLst>
      </pc:sldChg>
      <pc:sldChg chg="del">
        <pc:chgData name="paul meaney" userId="8f3b41ac-413d-46e0-bc97-8181c95bcdc2" providerId="ADAL" clId="{627D80DA-54F2-4034-B86F-949325E6DCB1}" dt="2025-06-19T10:00:26.480" v="13" actId="18676"/>
        <pc:sldMkLst>
          <pc:docMk/>
          <pc:sldMk cId="7489705" sldId="2119"/>
        </pc:sldMkLst>
      </pc:sldChg>
      <pc:sldChg chg="del">
        <pc:chgData name="paul meaney" userId="8f3b41ac-413d-46e0-bc97-8181c95bcdc2" providerId="ADAL" clId="{627D80DA-54F2-4034-B86F-949325E6DCB1}" dt="2025-06-19T10:00:22.435" v="12" actId="18676"/>
        <pc:sldMkLst>
          <pc:docMk/>
          <pc:sldMk cId="1837483152" sldId="2120"/>
        </pc:sldMkLst>
      </pc:sldChg>
      <pc:sldChg chg="del">
        <pc:chgData name="paul meaney" userId="8f3b41ac-413d-46e0-bc97-8181c95bcdc2" providerId="ADAL" clId="{627D80DA-54F2-4034-B86F-949325E6DCB1}" dt="2025-06-19T09:59:57.265" v="5" actId="18676"/>
        <pc:sldMkLst>
          <pc:docMk/>
          <pc:sldMk cId="728225622" sldId="2121"/>
        </pc:sldMkLst>
      </pc:sldChg>
      <pc:sldChg chg="del">
        <pc:chgData name="paul meaney" userId="8f3b41ac-413d-46e0-bc97-8181c95bcdc2" providerId="ADAL" clId="{627D80DA-54F2-4034-B86F-949325E6DCB1}" dt="2025-06-19T10:00:04.465" v="7" actId="18676"/>
        <pc:sldMkLst>
          <pc:docMk/>
          <pc:sldMk cId="4016447795" sldId="2122"/>
        </pc:sldMkLst>
      </pc:sldChg>
      <pc:sldChg chg="del">
        <pc:chgData name="paul meaney" userId="8f3b41ac-413d-46e0-bc97-8181c95bcdc2" providerId="ADAL" clId="{627D80DA-54F2-4034-B86F-949325E6DCB1}" dt="2025-06-19T10:00:18.906" v="11" actId="18676"/>
        <pc:sldMkLst>
          <pc:docMk/>
          <pc:sldMk cId="151341263" sldId="2123"/>
        </pc:sldMkLst>
      </pc:sldChg>
      <pc:sldChg chg="del">
        <pc:chgData name="paul meaney" userId="8f3b41ac-413d-46e0-bc97-8181c95bcdc2" providerId="ADAL" clId="{627D80DA-54F2-4034-B86F-949325E6DCB1}" dt="2025-06-19T10:00:26.480" v="13" actId="18676"/>
        <pc:sldMkLst>
          <pc:docMk/>
          <pc:sldMk cId="4096125843" sldId="2125"/>
        </pc:sldMkLst>
      </pc:sldChg>
      <pc:sldChg chg="del">
        <pc:chgData name="paul meaney" userId="8f3b41ac-413d-46e0-bc97-8181c95bcdc2" providerId="ADAL" clId="{627D80DA-54F2-4034-B86F-949325E6DCB1}" dt="2025-06-19T10:00:26.480" v="13" actId="18676"/>
        <pc:sldMkLst>
          <pc:docMk/>
          <pc:sldMk cId="1317215115" sldId="2126"/>
        </pc:sldMkLst>
      </pc:sldChg>
      <pc:sldChg chg="del">
        <pc:chgData name="paul meaney" userId="8f3b41ac-413d-46e0-bc97-8181c95bcdc2" providerId="ADAL" clId="{627D80DA-54F2-4034-B86F-949325E6DCB1}" dt="2025-06-19T10:00:22.435" v="12" actId="18676"/>
        <pc:sldMkLst>
          <pc:docMk/>
          <pc:sldMk cId="2094689196" sldId="2127"/>
        </pc:sldMkLst>
      </pc:sldChg>
      <pc:sldChg chg="del">
        <pc:chgData name="paul meaney" userId="8f3b41ac-413d-46e0-bc97-8181c95bcdc2" providerId="ADAL" clId="{627D80DA-54F2-4034-B86F-949325E6DCB1}" dt="2025-06-19T10:00:22.435" v="12" actId="18676"/>
        <pc:sldMkLst>
          <pc:docMk/>
          <pc:sldMk cId="3011981921" sldId="2128"/>
        </pc:sldMkLst>
      </pc:sldChg>
      <pc:sldChg chg="del">
        <pc:chgData name="paul meaney" userId="8f3b41ac-413d-46e0-bc97-8181c95bcdc2" providerId="ADAL" clId="{627D80DA-54F2-4034-B86F-949325E6DCB1}" dt="2025-06-19T10:00:22.435" v="12" actId="18676"/>
        <pc:sldMkLst>
          <pc:docMk/>
          <pc:sldMk cId="113051090" sldId="2129"/>
        </pc:sldMkLst>
      </pc:sldChg>
      <pc:sldChg chg="del">
        <pc:chgData name="paul meaney" userId="8f3b41ac-413d-46e0-bc97-8181c95bcdc2" providerId="ADAL" clId="{627D80DA-54F2-4034-B86F-949325E6DCB1}" dt="2025-06-19T10:00:00.950" v="6" actId="18676"/>
        <pc:sldMkLst>
          <pc:docMk/>
          <pc:sldMk cId="308451781" sldId="2130"/>
        </pc:sldMkLst>
      </pc:sldChg>
      <pc:sldChg chg="del">
        <pc:chgData name="paul meaney" userId="8f3b41ac-413d-46e0-bc97-8181c95bcdc2" providerId="ADAL" clId="{627D80DA-54F2-4034-B86F-949325E6DCB1}" dt="2025-06-19T10:00:30.756" v="14" actId="18676"/>
        <pc:sldMkLst>
          <pc:docMk/>
          <pc:sldMk cId="466070121" sldId="2131"/>
        </pc:sldMkLst>
      </pc:sldChg>
      <pc:sldChg chg="del">
        <pc:chgData name="paul meaney" userId="8f3b41ac-413d-46e0-bc97-8181c95bcdc2" providerId="ADAL" clId="{627D80DA-54F2-4034-B86F-949325E6DCB1}" dt="2025-06-19T10:00:30.756" v="14" actId="18676"/>
        <pc:sldMkLst>
          <pc:docMk/>
          <pc:sldMk cId="1435112758" sldId="2132"/>
        </pc:sldMkLst>
      </pc:sldChg>
      <pc:sldChg chg="del">
        <pc:chgData name="paul meaney" userId="8f3b41ac-413d-46e0-bc97-8181c95bcdc2" providerId="ADAL" clId="{627D80DA-54F2-4034-B86F-949325E6DCB1}" dt="2025-06-19T10:00:18.906" v="11" actId="18676"/>
        <pc:sldMkLst>
          <pc:docMk/>
          <pc:sldMk cId="2973109197" sldId="2133"/>
        </pc:sldMkLst>
      </pc:sldChg>
      <pc:sldChg chg="del">
        <pc:chgData name="paul meaney" userId="8f3b41ac-413d-46e0-bc97-8181c95bcdc2" providerId="ADAL" clId="{627D80DA-54F2-4034-B86F-949325E6DCB1}" dt="2025-06-19T09:59:41.527" v="2" actId="18676"/>
        <pc:sldMkLst>
          <pc:docMk/>
          <pc:sldMk cId="1236604437" sldId="2613"/>
        </pc:sldMkLst>
      </pc:sldChg>
      <pc:sldChg chg="del">
        <pc:chgData name="paul meaney" userId="8f3b41ac-413d-46e0-bc97-8181c95bcdc2" providerId="ADAL" clId="{627D80DA-54F2-4034-B86F-949325E6DCB1}" dt="2025-06-19T10:00:30.756" v="14" actId="18676"/>
        <pc:sldMkLst>
          <pc:docMk/>
          <pc:sldMk cId="1701980990" sldId="3011"/>
        </pc:sldMkLst>
      </pc:sldChg>
      <pc:sldChg chg="del">
        <pc:chgData name="paul meaney" userId="8f3b41ac-413d-46e0-bc97-8181c95bcdc2" providerId="ADAL" clId="{627D80DA-54F2-4034-B86F-949325E6DCB1}" dt="2025-06-19T10:00:15.689" v="10" actId="18676"/>
        <pc:sldMkLst>
          <pc:docMk/>
          <pc:sldMk cId="2377666777" sldId="3237"/>
        </pc:sldMkLst>
      </pc:sldChg>
      <pc:sldChg chg="del">
        <pc:chgData name="paul meaney" userId="8f3b41ac-413d-46e0-bc97-8181c95bcdc2" providerId="ADAL" clId="{627D80DA-54F2-4034-B86F-949325E6DCB1}" dt="2025-06-19T10:00:04.465" v="7" actId="18676"/>
        <pc:sldMkLst>
          <pc:docMk/>
          <pc:sldMk cId="509033053" sldId="3254"/>
        </pc:sldMkLst>
      </pc:sldChg>
      <pc:sldChg chg="modSp mod">
        <pc:chgData name="paul meaney" userId="8f3b41ac-413d-46e0-bc97-8181c95bcdc2" providerId="ADAL" clId="{627D80DA-54F2-4034-B86F-949325E6DCB1}" dt="2025-06-19T15:08:27.563" v="298" actId="20577"/>
        <pc:sldMkLst>
          <pc:docMk/>
          <pc:sldMk cId="2769001358" sldId="3262"/>
        </pc:sldMkLst>
      </pc:sldChg>
      <pc:sldChg chg="modSp mod">
        <pc:chgData name="paul meaney" userId="8f3b41ac-413d-46e0-bc97-8181c95bcdc2" providerId="ADAL" clId="{627D80DA-54F2-4034-B86F-949325E6DCB1}" dt="2025-06-19T09:59:33.400" v="1" actId="2165"/>
        <pc:sldMkLst>
          <pc:docMk/>
          <pc:sldMk cId="1073431811" sldId="3263"/>
        </pc:sldMkLst>
        <pc:graphicFrameChg chg="modGraphic">
          <ac:chgData name="paul meaney" userId="8f3b41ac-413d-46e0-bc97-8181c95bcdc2" providerId="ADAL" clId="{627D80DA-54F2-4034-B86F-949325E6DCB1}" dt="2025-06-19T09:59:33.400" v="1" actId="2165"/>
          <ac:graphicFrameMkLst>
            <pc:docMk/>
            <pc:sldMk cId="1073431811" sldId="3263"/>
            <ac:graphicFrameMk id="5" creationId="{AC45A772-E58B-FB23-A602-C3095E6657A0}"/>
          </ac:graphicFrameMkLst>
        </pc:graphicFrameChg>
      </pc:sldChg>
      <pc:sldChg chg="del">
        <pc:chgData name="paul meaney" userId="8f3b41ac-413d-46e0-bc97-8181c95bcdc2" providerId="ADAL" clId="{627D80DA-54F2-4034-B86F-949325E6DCB1}" dt="2025-06-19T10:00:00.950" v="6" actId="18676"/>
        <pc:sldMkLst>
          <pc:docMk/>
          <pc:sldMk cId="3238133058" sldId="3265"/>
        </pc:sldMkLst>
      </pc:sldChg>
      <pc:sldChg chg="del">
        <pc:chgData name="paul meaney" userId="8f3b41ac-413d-46e0-bc97-8181c95bcdc2" providerId="ADAL" clId="{627D80DA-54F2-4034-B86F-949325E6DCB1}" dt="2025-06-19T10:00:15.689" v="10" actId="18676"/>
        <pc:sldMkLst>
          <pc:docMk/>
          <pc:sldMk cId="4068244793" sldId="3266"/>
        </pc:sldMkLst>
      </pc:sldChg>
      <pc:sldChg chg="del">
        <pc:chgData name="paul meaney" userId="8f3b41ac-413d-46e0-bc97-8181c95bcdc2" providerId="ADAL" clId="{627D80DA-54F2-4034-B86F-949325E6DCB1}" dt="2025-06-19T10:00:26.480" v="13" actId="18676"/>
        <pc:sldMkLst>
          <pc:docMk/>
          <pc:sldMk cId="3190978849" sldId="3268"/>
        </pc:sldMkLst>
      </pc:sldChg>
      <pc:sldChg chg="del">
        <pc:chgData name="paul meaney" userId="8f3b41ac-413d-46e0-bc97-8181c95bcdc2" providerId="ADAL" clId="{627D80DA-54F2-4034-B86F-949325E6DCB1}" dt="2025-06-19T10:00:18.906" v="11" actId="18676"/>
        <pc:sldMkLst>
          <pc:docMk/>
          <pc:sldMk cId="3469391703" sldId="3270"/>
        </pc:sldMkLst>
      </pc:sldChg>
      <pc:sldChg chg="del">
        <pc:chgData name="paul meaney" userId="8f3b41ac-413d-46e0-bc97-8181c95bcdc2" providerId="ADAL" clId="{627D80DA-54F2-4034-B86F-949325E6DCB1}" dt="2025-06-19T10:00:22.435" v="12" actId="18676"/>
        <pc:sldMkLst>
          <pc:docMk/>
          <pc:sldMk cId="624019540" sldId="3271"/>
        </pc:sldMkLst>
      </pc:sldChg>
      <pc:sldChg chg="del">
        <pc:chgData name="paul meaney" userId="8f3b41ac-413d-46e0-bc97-8181c95bcdc2" providerId="ADAL" clId="{627D80DA-54F2-4034-B86F-949325E6DCB1}" dt="2025-06-19T10:00:26.480" v="13" actId="18676"/>
        <pc:sldMkLst>
          <pc:docMk/>
          <pc:sldMk cId="781227061" sldId="3272"/>
        </pc:sldMkLst>
      </pc:sldChg>
      <pc:sldChg chg="del">
        <pc:chgData name="paul meaney" userId="8f3b41ac-413d-46e0-bc97-8181c95bcdc2" providerId="ADAL" clId="{627D80DA-54F2-4034-B86F-949325E6DCB1}" dt="2025-06-19T09:59:53.312" v="4" actId="18676"/>
        <pc:sldMkLst>
          <pc:docMk/>
          <pc:sldMk cId="3609350398" sldId="3273"/>
        </pc:sldMkLst>
      </pc:sldChg>
      <pc:sldChg chg="del">
        <pc:chgData name="paul meaney" userId="8f3b41ac-413d-46e0-bc97-8181c95bcdc2" providerId="ADAL" clId="{627D80DA-54F2-4034-B86F-949325E6DCB1}" dt="2025-06-19T09:59:57.265" v="5" actId="18676"/>
        <pc:sldMkLst>
          <pc:docMk/>
          <pc:sldMk cId="2927118431" sldId="3274"/>
        </pc:sldMkLst>
      </pc:sldChg>
      <pc:sldChg chg="del">
        <pc:chgData name="paul meaney" userId="8f3b41ac-413d-46e0-bc97-8181c95bcdc2" providerId="ADAL" clId="{627D80DA-54F2-4034-B86F-949325E6DCB1}" dt="2025-06-19T09:59:57.265" v="5" actId="18676"/>
        <pc:sldMkLst>
          <pc:docMk/>
          <pc:sldMk cId="632681429" sldId="3275"/>
        </pc:sldMkLst>
      </pc:sldChg>
      <pc:sldChg chg="del">
        <pc:chgData name="paul meaney" userId="8f3b41ac-413d-46e0-bc97-8181c95bcdc2" providerId="ADAL" clId="{627D80DA-54F2-4034-B86F-949325E6DCB1}" dt="2025-06-19T10:00:08.036" v="8" actId="18676"/>
        <pc:sldMkLst>
          <pc:docMk/>
          <pc:sldMk cId="3506113996" sldId="3276"/>
        </pc:sldMkLst>
      </pc:sldChg>
      <pc:sldChg chg="del">
        <pc:chgData name="paul meaney" userId="8f3b41ac-413d-46e0-bc97-8181c95bcdc2" providerId="ADAL" clId="{627D80DA-54F2-4034-B86F-949325E6DCB1}" dt="2025-06-19T10:00:12.262" v="9" actId="18676"/>
        <pc:sldMkLst>
          <pc:docMk/>
          <pc:sldMk cId="436760569" sldId="3277"/>
        </pc:sldMkLst>
      </pc:sldChg>
      <pc:sldChg chg="del">
        <pc:chgData name="paul meaney" userId="8f3b41ac-413d-46e0-bc97-8181c95bcdc2" providerId="ADAL" clId="{627D80DA-54F2-4034-B86F-949325E6DCB1}" dt="2025-06-19T10:00:15.689" v="10" actId="18676"/>
        <pc:sldMkLst>
          <pc:docMk/>
          <pc:sldMk cId="1432828958" sldId="3278"/>
        </pc:sldMkLst>
      </pc:sldChg>
      <pc:sldChg chg="del">
        <pc:chgData name="paul meaney" userId="8f3b41ac-413d-46e0-bc97-8181c95bcdc2" providerId="ADAL" clId="{627D80DA-54F2-4034-B86F-949325E6DCB1}" dt="2025-06-19T10:00:30.756" v="14" actId="18676"/>
        <pc:sldMkLst>
          <pc:docMk/>
          <pc:sldMk cId="3886158465" sldId="3279"/>
        </pc:sldMkLst>
      </pc:sldChg>
      <pc:sldChg chg="del">
        <pc:chgData name="paul meaney" userId="8f3b41ac-413d-46e0-bc97-8181c95bcdc2" providerId="ADAL" clId="{627D80DA-54F2-4034-B86F-949325E6DCB1}" dt="2025-06-19T10:00:12.262" v="9" actId="18676"/>
        <pc:sldMkLst>
          <pc:docMk/>
          <pc:sldMk cId="1962002192" sldId="3282"/>
        </pc:sldMkLst>
      </pc:sldChg>
      <pc:sldChg chg="del">
        <pc:chgData name="paul meaney" userId="8f3b41ac-413d-46e0-bc97-8181c95bcdc2" providerId="ADAL" clId="{627D80DA-54F2-4034-B86F-949325E6DCB1}" dt="2025-06-19T10:00:30.756" v="14" actId="18676"/>
        <pc:sldMkLst>
          <pc:docMk/>
          <pc:sldMk cId="3551426229" sldId="3283"/>
        </pc:sldMkLst>
      </pc:sldChg>
      <pc:sldChg chg="modSp">
        <pc:chgData name="paul meaney" userId="8f3b41ac-413d-46e0-bc97-8181c95bcdc2" providerId="ADAL" clId="{627D80DA-54F2-4034-B86F-949325E6DCB1}" dt="2025-06-19T15:21:58.885" v="307" actId="20577"/>
        <pc:sldMkLst>
          <pc:docMk/>
          <pc:sldMk cId="1488974260" sldId="3287"/>
        </pc:sldMkLst>
      </pc:sldChg>
      <pc:sldChg chg="del">
        <pc:chgData name="paul meaney" userId="8f3b41ac-413d-46e0-bc97-8181c95bcdc2" providerId="ADAL" clId="{627D80DA-54F2-4034-B86F-949325E6DCB1}" dt="2025-06-19T10:00:30.756" v="14" actId="18676"/>
        <pc:sldMkLst>
          <pc:docMk/>
          <pc:sldMk cId="321615194" sldId="3292"/>
        </pc:sldMkLst>
      </pc:sldChg>
      <pc:sldChg chg="del">
        <pc:chgData name="paul meaney" userId="8f3b41ac-413d-46e0-bc97-8181c95bcdc2" providerId="ADAL" clId="{627D80DA-54F2-4034-B86F-949325E6DCB1}" dt="2025-06-19T10:00:30.756" v="14" actId="18676"/>
        <pc:sldMkLst>
          <pc:docMk/>
          <pc:sldMk cId="3766688255" sldId="3293"/>
        </pc:sldMkLst>
      </pc:sldChg>
      <pc:sldChg chg="del">
        <pc:chgData name="paul meaney" userId="8f3b41ac-413d-46e0-bc97-8181c95bcdc2" providerId="ADAL" clId="{627D80DA-54F2-4034-B86F-949325E6DCB1}" dt="2025-06-19T10:00:30.756" v="14" actId="18676"/>
        <pc:sldMkLst>
          <pc:docMk/>
          <pc:sldMk cId="1286348151" sldId="3294"/>
        </pc:sldMkLst>
      </pc:sldChg>
      <pc:sldChg chg="modSp">
        <pc:chgData name="paul meaney" userId="8f3b41ac-413d-46e0-bc97-8181c95bcdc2" providerId="ADAL" clId="{627D80DA-54F2-4034-B86F-949325E6DCB1}" dt="2025-06-19T15:41:51.322" v="350" actId="20577"/>
        <pc:sldMkLst>
          <pc:docMk/>
          <pc:sldMk cId="3702336272" sldId="3296"/>
        </pc:sldMkLst>
      </pc:sldChg>
      <pc:sldChg chg="modSp">
        <pc:chgData name="paul meaney" userId="8f3b41ac-413d-46e0-bc97-8181c95bcdc2" providerId="ADAL" clId="{627D80DA-54F2-4034-B86F-949325E6DCB1}" dt="2025-06-19T15:45:02.988" v="435" actId="20577"/>
        <pc:sldMkLst>
          <pc:docMk/>
          <pc:sldMk cId="2279550692" sldId="3297"/>
        </pc:sldMkLst>
      </pc:sldChg>
      <pc:sldChg chg="modSp">
        <pc:chgData name="paul meaney" userId="8f3b41ac-413d-46e0-bc97-8181c95bcdc2" providerId="ADAL" clId="{627D80DA-54F2-4034-B86F-949325E6DCB1}" dt="2025-06-19T15:47:41.481" v="466" actId="20577"/>
        <pc:sldMkLst>
          <pc:docMk/>
          <pc:sldMk cId="1870462867" sldId="3298"/>
        </pc:sldMkLst>
      </pc:sldChg>
      <pc:sldChg chg="modSp mod">
        <pc:chgData name="paul meaney" userId="8f3b41ac-413d-46e0-bc97-8181c95bcdc2" providerId="ADAL" clId="{627D80DA-54F2-4034-B86F-949325E6DCB1}" dt="2025-06-19T15:07:32.233" v="291" actId="20577"/>
        <pc:sldMkLst>
          <pc:docMk/>
          <pc:sldMk cId="2626102301" sldId="3308"/>
        </pc:sldMkLst>
      </pc:sldChg>
      <pc:sldChg chg="modSp">
        <pc:chgData name="paul meaney" userId="8f3b41ac-413d-46e0-bc97-8181c95bcdc2" providerId="ADAL" clId="{627D80DA-54F2-4034-B86F-949325E6DCB1}" dt="2025-06-19T15:32:52.720" v="348" actId="20577"/>
        <pc:sldMkLst>
          <pc:docMk/>
          <pc:sldMk cId="3521173745" sldId="3309"/>
        </pc:sldMkLst>
      </pc:sldChg>
    </pc:docChg>
  </pc:docChgLst>
  <pc:docChgLst>
    <pc:chgData name="paul meaney" userId="8f3b41ac-413d-46e0-bc97-8181c95bcdc2" providerId="ADAL" clId="{724DF2C5-F462-475E-9F15-5A8DA5189FC4}"/>
    <pc:docChg chg="undo redo custSel addSld delSld modSld sldOrd addSection modSection">
      <pc:chgData name="paul meaney" userId="8f3b41ac-413d-46e0-bc97-8181c95bcdc2" providerId="ADAL" clId="{724DF2C5-F462-475E-9F15-5A8DA5189FC4}" dt="2023-10-19T09:21:55.397" v="18780" actId="14100"/>
      <pc:docMkLst>
        <pc:docMk/>
      </pc:docMkLst>
      <pc:sldChg chg="modSp">
        <pc:chgData name="paul meaney" userId="8f3b41ac-413d-46e0-bc97-8181c95bcdc2" providerId="ADAL" clId="{724DF2C5-F462-475E-9F15-5A8DA5189FC4}" dt="2023-10-13T09:35:19.028" v="17309" actId="20577"/>
        <pc:sldMkLst>
          <pc:docMk/>
          <pc:sldMk cId="1160443717" sldId="474"/>
        </pc:sldMkLst>
      </pc:sldChg>
      <pc:sldChg chg="modSp add mod setBg">
        <pc:chgData name="paul meaney" userId="8f3b41ac-413d-46e0-bc97-8181c95bcdc2" providerId="ADAL" clId="{724DF2C5-F462-475E-9F15-5A8DA5189FC4}" dt="2023-10-10T14:07:45.957" v="3270" actId="114"/>
        <pc:sldMkLst>
          <pc:docMk/>
          <pc:sldMk cId="472739179" sldId="523"/>
        </pc:sldMkLst>
      </pc:sldChg>
      <pc:sldChg chg="modSp add mod setBg">
        <pc:chgData name="paul meaney" userId="8f3b41ac-413d-46e0-bc97-8181c95bcdc2" providerId="ADAL" clId="{724DF2C5-F462-475E-9F15-5A8DA5189FC4}" dt="2023-10-13T15:56:41.710" v="18673" actId="27957"/>
        <pc:sldMkLst>
          <pc:docMk/>
          <pc:sldMk cId="1037848145" sldId="525"/>
        </pc:sldMkLst>
      </pc:sldChg>
      <pc:sldChg chg="modSp add mod setBg">
        <pc:chgData name="paul meaney" userId="8f3b41ac-413d-46e0-bc97-8181c95bcdc2" providerId="ADAL" clId="{724DF2C5-F462-475E-9F15-5A8DA5189FC4}" dt="2023-10-13T15:55:18.782" v="18645" actId="27957"/>
        <pc:sldMkLst>
          <pc:docMk/>
          <pc:sldMk cId="3730983709" sldId="526"/>
        </pc:sldMkLst>
      </pc:sldChg>
      <pc:sldChg chg="modSp mod">
        <pc:chgData name="paul meaney" userId="8f3b41ac-413d-46e0-bc97-8181c95bcdc2" providerId="ADAL" clId="{724DF2C5-F462-475E-9F15-5A8DA5189FC4}" dt="2023-10-13T16:06:14.113" v="18729" actId="27636"/>
        <pc:sldMkLst>
          <pc:docMk/>
          <pc:sldMk cId="1380044357" sldId="549"/>
        </pc:sldMkLst>
      </pc:sldChg>
      <pc:sldChg chg="modSp mod">
        <pc:chgData name="paul meaney" userId="8f3b41ac-413d-46e0-bc97-8181c95bcdc2" providerId="ADAL" clId="{724DF2C5-F462-475E-9F15-5A8DA5189FC4}" dt="2023-10-13T15:52:07.570" v="18618" actId="27636"/>
        <pc:sldMkLst>
          <pc:docMk/>
          <pc:sldMk cId="3737862164" sldId="577"/>
        </pc:sldMkLst>
      </pc:sldChg>
      <pc:sldChg chg="modSp mod">
        <pc:chgData name="paul meaney" userId="8f3b41ac-413d-46e0-bc97-8181c95bcdc2" providerId="ADAL" clId="{724DF2C5-F462-475E-9F15-5A8DA5189FC4}" dt="2023-10-13T15:52:07.581" v="18619" actId="27636"/>
        <pc:sldMkLst>
          <pc:docMk/>
          <pc:sldMk cId="2840469309" sldId="579"/>
        </pc:sldMkLst>
      </pc:sldChg>
      <pc:sldChg chg="del">
        <pc:chgData name="paul meaney" userId="8f3b41ac-413d-46e0-bc97-8181c95bcdc2" providerId="ADAL" clId="{724DF2C5-F462-475E-9F15-5A8DA5189FC4}" dt="2023-10-10T10:15:25.995" v="1" actId="47"/>
        <pc:sldMkLst>
          <pc:docMk/>
          <pc:sldMk cId="2727248341" sldId="692"/>
        </pc:sldMkLst>
      </pc:sldChg>
      <pc:sldChg chg="modSp add mod">
        <pc:chgData name="paul meaney" userId="8f3b41ac-413d-46e0-bc97-8181c95bcdc2" providerId="ADAL" clId="{724DF2C5-F462-475E-9F15-5A8DA5189FC4}" dt="2023-10-10T15:15:12.449" v="6435" actId="20577"/>
        <pc:sldMkLst>
          <pc:docMk/>
          <pc:sldMk cId="4038332648" sldId="706"/>
        </pc:sldMkLst>
      </pc:sldChg>
      <pc:sldChg chg="modSp add mod">
        <pc:chgData name="paul meaney" userId="8f3b41ac-413d-46e0-bc97-8181c95bcdc2" providerId="ADAL" clId="{724DF2C5-F462-475E-9F15-5A8DA5189FC4}" dt="2023-10-10T15:15:34.093" v="6436" actId="1582"/>
        <pc:sldMkLst>
          <pc:docMk/>
          <pc:sldMk cId="744829278" sldId="707"/>
        </pc:sldMkLst>
      </pc:sldChg>
      <pc:sldChg chg="add">
        <pc:chgData name="paul meaney" userId="8f3b41ac-413d-46e0-bc97-8181c95bcdc2" providerId="ADAL" clId="{724DF2C5-F462-475E-9F15-5A8DA5189FC4}" dt="2023-10-10T15:04:21.604" v="5537"/>
        <pc:sldMkLst>
          <pc:docMk/>
          <pc:sldMk cId="3242279144" sldId="709"/>
        </pc:sldMkLst>
      </pc:sldChg>
      <pc:sldChg chg="modSp add mod setBg">
        <pc:chgData name="paul meaney" userId="8f3b41ac-413d-46e0-bc97-8181c95bcdc2" providerId="ADAL" clId="{724DF2C5-F462-475E-9F15-5A8DA5189FC4}" dt="2023-10-13T15:52:07.529" v="18616" actId="27636"/>
        <pc:sldMkLst>
          <pc:docMk/>
          <pc:sldMk cId="3853110904" sldId="713"/>
        </pc:sldMkLst>
      </pc:sldChg>
      <pc:sldChg chg="modSp">
        <pc:chgData name="paul meaney" userId="8f3b41ac-413d-46e0-bc97-8181c95bcdc2" providerId="ADAL" clId="{724DF2C5-F462-475E-9F15-5A8DA5189FC4}" dt="2023-10-13T09:47:52.756" v="17599" actId="20577"/>
        <pc:sldMkLst>
          <pc:docMk/>
          <pc:sldMk cId="2363869022" sldId="810"/>
        </pc:sldMkLst>
      </pc:sldChg>
      <pc:sldChg chg="modSp add mod">
        <pc:chgData name="paul meaney" userId="8f3b41ac-413d-46e0-bc97-8181c95bcdc2" providerId="ADAL" clId="{724DF2C5-F462-475E-9F15-5A8DA5189FC4}" dt="2023-10-13T15:51:09.404" v="18576" actId="20577"/>
        <pc:sldMkLst>
          <pc:docMk/>
          <pc:sldMk cId="1784474909" sldId="851"/>
        </pc:sldMkLst>
      </pc:sldChg>
      <pc:sldChg chg="modSp del mod">
        <pc:chgData name="paul meaney" userId="8f3b41ac-413d-46e0-bc97-8181c95bcdc2" providerId="ADAL" clId="{724DF2C5-F462-475E-9F15-5A8DA5189FC4}" dt="2023-10-13T09:50:29.475" v="17657" actId="2696"/>
        <pc:sldMkLst>
          <pc:docMk/>
          <pc:sldMk cId="3633669602" sldId="851"/>
        </pc:sldMkLst>
      </pc:sldChg>
      <pc:sldChg chg="modSp">
        <pc:chgData name="paul meaney" userId="8f3b41ac-413d-46e0-bc97-8181c95bcdc2" providerId="ADAL" clId="{724DF2C5-F462-475E-9F15-5A8DA5189FC4}" dt="2023-10-13T09:44:17.047" v="17467" actId="114"/>
        <pc:sldMkLst>
          <pc:docMk/>
          <pc:sldMk cId="314936892" sldId="857"/>
        </pc:sldMkLst>
      </pc:sldChg>
      <pc:sldChg chg="addSp delSp modSp mod">
        <pc:chgData name="paul meaney" userId="8f3b41ac-413d-46e0-bc97-8181c95bcdc2" providerId="ADAL" clId="{724DF2C5-F462-475E-9F15-5A8DA5189FC4}" dt="2023-10-19T09:20:18.685" v="18761" actId="1076"/>
        <pc:sldMkLst>
          <pc:docMk/>
          <pc:sldMk cId="3229377665" sldId="860"/>
        </pc:sldMkLst>
      </pc:sldChg>
      <pc:sldChg chg="modSp">
        <pc:chgData name="paul meaney" userId="8f3b41ac-413d-46e0-bc97-8181c95bcdc2" providerId="ADAL" clId="{724DF2C5-F462-475E-9F15-5A8DA5189FC4}" dt="2023-10-10T11:35:45.150" v="991" actId="20577"/>
        <pc:sldMkLst>
          <pc:docMk/>
          <pc:sldMk cId="742385195" sldId="861"/>
        </pc:sldMkLst>
      </pc:sldChg>
      <pc:sldChg chg="modSp mod">
        <pc:chgData name="paul meaney" userId="8f3b41ac-413d-46e0-bc97-8181c95bcdc2" providerId="ADAL" clId="{724DF2C5-F462-475E-9F15-5A8DA5189FC4}" dt="2023-10-13T09:49:32.668" v="17654" actId="20577"/>
        <pc:sldMkLst>
          <pc:docMk/>
          <pc:sldMk cId="1200376522" sldId="870"/>
        </pc:sldMkLst>
      </pc:sldChg>
      <pc:sldChg chg="addSp delSp modSp mod">
        <pc:chgData name="paul meaney" userId="8f3b41ac-413d-46e0-bc97-8181c95bcdc2" providerId="ADAL" clId="{724DF2C5-F462-475E-9F15-5A8DA5189FC4}" dt="2023-10-19T09:20:31.895" v="18764" actId="1076"/>
        <pc:sldMkLst>
          <pc:docMk/>
          <pc:sldMk cId="2478575987" sldId="885"/>
        </pc:sldMkLst>
      </pc:sldChg>
      <pc:sldChg chg="addSp modSp mod">
        <pc:chgData name="paul meaney" userId="8f3b41ac-413d-46e0-bc97-8181c95bcdc2" providerId="ADAL" clId="{724DF2C5-F462-475E-9F15-5A8DA5189FC4}" dt="2023-10-13T09:46:12.603" v="17539" actId="20577"/>
        <pc:sldMkLst>
          <pc:docMk/>
          <pc:sldMk cId="1455444510" sldId="890"/>
        </pc:sldMkLst>
      </pc:sldChg>
      <pc:sldChg chg="modSp">
        <pc:chgData name="paul meaney" userId="8f3b41ac-413d-46e0-bc97-8181c95bcdc2" providerId="ADAL" clId="{724DF2C5-F462-475E-9F15-5A8DA5189FC4}" dt="2023-10-10T14:16:13.639" v="3632" actId="313"/>
        <pc:sldMkLst>
          <pc:docMk/>
          <pc:sldMk cId="3464296752" sldId="891"/>
        </pc:sldMkLst>
      </pc:sldChg>
      <pc:sldChg chg="addSp delSp modSp mod">
        <pc:chgData name="paul meaney" userId="8f3b41ac-413d-46e0-bc97-8181c95bcdc2" providerId="ADAL" clId="{724DF2C5-F462-475E-9F15-5A8DA5189FC4}" dt="2023-10-12T09:51:44.114" v="14856" actId="6549"/>
        <pc:sldMkLst>
          <pc:docMk/>
          <pc:sldMk cId="1997674683" sldId="892"/>
        </pc:sldMkLst>
      </pc:sldChg>
      <pc:sldChg chg="add del">
        <pc:chgData name="paul meaney" userId="8f3b41ac-413d-46e0-bc97-8181c95bcdc2" providerId="ADAL" clId="{724DF2C5-F462-475E-9F15-5A8DA5189FC4}" dt="2023-10-10T14:41:56.513" v="4668" actId="47"/>
        <pc:sldMkLst>
          <pc:docMk/>
          <pc:sldMk cId="1871808046" sldId="894"/>
        </pc:sldMkLst>
      </pc:sldChg>
      <pc:sldChg chg="modSp">
        <pc:chgData name="paul meaney" userId="8f3b41ac-413d-46e0-bc97-8181c95bcdc2" providerId="ADAL" clId="{724DF2C5-F462-475E-9F15-5A8DA5189FC4}" dt="2023-10-10T14:42:15.913" v="4688" actId="20577"/>
        <pc:sldMkLst>
          <pc:docMk/>
          <pc:sldMk cId="18092098" sldId="895"/>
        </pc:sldMkLst>
      </pc:sldChg>
      <pc:sldChg chg="addSp delSp modSp mod">
        <pc:chgData name="paul meaney" userId="8f3b41ac-413d-46e0-bc97-8181c95bcdc2" providerId="ADAL" clId="{724DF2C5-F462-475E-9F15-5A8DA5189FC4}" dt="2023-10-13T09:46:53.069" v="17540" actId="1076"/>
        <pc:sldMkLst>
          <pc:docMk/>
          <pc:sldMk cId="575436559" sldId="896"/>
        </pc:sldMkLst>
      </pc:sldChg>
      <pc:sldChg chg="modSp">
        <pc:chgData name="paul meaney" userId="8f3b41ac-413d-46e0-bc97-8181c95bcdc2" providerId="ADAL" clId="{724DF2C5-F462-475E-9F15-5A8DA5189FC4}" dt="2023-10-10T14:59:01.451" v="5531" actId="2711"/>
        <pc:sldMkLst>
          <pc:docMk/>
          <pc:sldMk cId="3262722428" sldId="899"/>
        </pc:sldMkLst>
      </pc:sldChg>
      <pc:sldChg chg="modSp mod">
        <pc:chgData name="paul meaney" userId="8f3b41ac-413d-46e0-bc97-8181c95bcdc2" providerId="ADAL" clId="{724DF2C5-F462-475E-9F15-5A8DA5189FC4}" dt="2023-10-16T14:33:36.001" v="18758" actId="20577"/>
        <pc:sldMkLst>
          <pc:docMk/>
          <pc:sldMk cId="840791111" sldId="900"/>
        </pc:sldMkLst>
      </pc:sldChg>
      <pc:sldChg chg="modSp">
        <pc:chgData name="paul meaney" userId="8f3b41ac-413d-46e0-bc97-8181c95bcdc2" providerId="ADAL" clId="{724DF2C5-F462-475E-9F15-5A8DA5189FC4}" dt="2023-10-13T09:48:42.978" v="17643" actId="20577"/>
        <pc:sldMkLst>
          <pc:docMk/>
          <pc:sldMk cId="3544113439" sldId="902"/>
        </pc:sldMkLst>
      </pc:sldChg>
      <pc:sldChg chg="addSp delSp modSp mod">
        <pc:chgData name="paul meaney" userId="8f3b41ac-413d-46e0-bc97-8181c95bcdc2" providerId="ADAL" clId="{724DF2C5-F462-475E-9F15-5A8DA5189FC4}" dt="2023-10-19T09:20:45.199" v="18767" actId="1076"/>
        <pc:sldMkLst>
          <pc:docMk/>
          <pc:sldMk cId="1027945239" sldId="903"/>
        </pc:sldMkLst>
      </pc:sldChg>
      <pc:sldChg chg="modSp">
        <pc:chgData name="paul meaney" userId="8f3b41ac-413d-46e0-bc97-8181c95bcdc2" providerId="ADAL" clId="{724DF2C5-F462-475E-9F15-5A8DA5189FC4}" dt="2023-10-10T10:29:39.146" v="409" actId="20577"/>
        <pc:sldMkLst>
          <pc:docMk/>
          <pc:sldMk cId="2774057611" sldId="906"/>
        </pc:sldMkLst>
      </pc:sldChg>
      <pc:sldChg chg="modSp">
        <pc:chgData name="paul meaney" userId="8f3b41ac-413d-46e0-bc97-8181c95bcdc2" providerId="ADAL" clId="{724DF2C5-F462-475E-9F15-5A8DA5189FC4}" dt="2023-10-10T15:22:39.162" v="6663" actId="20577"/>
        <pc:sldMkLst>
          <pc:docMk/>
          <pc:sldMk cId="1193964665" sldId="909"/>
        </pc:sldMkLst>
      </pc:sldChg>
      <pc:sldChg chg="modSp mod">
        <pc:chgData name="paul meaney" userId="8f3b41ac-413d-46e0-bc97-8181c95bcdc2" providerId="ADAL" clId="{724DF2C5-F462-475E-9F15-5A8DA5189FC4}" dt="2023-10-10T15:24:53.395" v="6700" actId="20577"/>
        <pc:sldMkLst>
          <pc:docMk/>
          <pc:sldMk cId="2933792069" sldId="910"/>
        </pc:sldMkLst>
      </pc:sldChg>
      <pc:sldChg chg="modSp">
        <pc:chgData name="paul meaney" userId="8f3b41ac-413d-46e0-bc97-8181c95bcdc2" providerId="ADAL" clId="{724DF2C5-F462-475E-9F15-5A8DA5189FC4}" dt="2023-10-11T13:26:21.890" v="10615" actId="114"/>
        <pc:sldMkLst>
          <pc:docMk/>
          <pc:sldMk cId="2013968731" sldId="917"/>
        </pc:sldMkLst>
      </pc:sldChg>
      <pc:sldChg chg="modSp">
        <pc:chgData name="paul meaney" userId="8f3b41ac-413d-46e0-bc97-8181c95bcdc2" providerId="ADAL" clId="{724DF2C5-F462-475E-9F15-5A8DA5189FC4}" dt="2023-10-11T13:29:13.621" v="10748" actId="20577"/>
        <pc:sldMkLst>
          <pc:docMk/>
          <pc:sldMk cId="3651601547" sldId="921"/>
        </pc:sldMkLst>
      </pc:sldChg>
      <pc:sldChg chg="addSp delSp modSp add del mod">
        <pc:chgData name="paul meaney" userId="8f3b41ac-413d-46e0-bc97-8181c95bcdc2" providerId="ADAL" clId="{724DF2C5-F462-475E-9F15-5A8DA5189FC4}" dt="2023-10-11T15:46:52.085" v="13296" actId="14100"/>
        <pc:sldMkLst>
          <pc:docMk/>
          <pc:sldMk cId="3250966955" sldId="925"/>
        </pc:sldMkLst>
      </pc:sldChg>
      <pc:sldChg chg="addSp delSp modSp mod">
        <pc:chgData name="paul meaney" userId="8f3b41ac-413d-46e0-bc97-8181c95bcdc2" providerId="ADAL" clId="{724DF2C5-F462-475E-9F15-5A8DA5189FC4}" dt="2023-10-11T15:48:59.253" v="13326" actId="14100"/>
        <pc:sldMkLst>
          <pc:docMk/>
          <pc:sldMk cId="3719967375" sldId="928"/>
        </pc:sldMkLst>
      </pc:sldChg>
      <pc:sldChg chg="addSp delSp modSp mod">
        <pc:chgData name="paul meaney" userId="8f3b41ac-413d-46e0-bc97-8181c95bcdc2" providerId="ADAL" clId="{724DF2C5-F462-475E-9F15-5A8DA5189FC4}" dt="2023-10-11T16:02:47.575" v="14144" actId="13219"/>
        <pc:sldMkLst>
          <pc:docMk/>
          <pc:sldMk cId="912565261" sldId="932"/>
        </pc:sldMkLst>
      </pc:sldChg>
      <pc:sldChg chg="modSp">
        <pc:chgData name="paul meaney" userId="8f3b41ac-413d-46e0-bc97-8181c95bcdc2" providerId="ADAL" clId="{724DF2C5-F462-475E-9F15-5A8DA5189FC4}" dt="2023-10-10T15:22:12.836" v="6619" actId="20577"/>
        <pc:sldMkLst>
          <pc:docMk/>
          <pc:sldMk cId="3511683443" sldId="936"/>
        </pc:sldMkLst>
      </pc:sldChg>
      <pc:sldChg chg="addSp mod setBg">
        <pc:chgData name="paul meaney" userId="8f3b41ac-413d-46e0-bc97-8181c95bcdc2" providerId="ADAL" clId="{724DF2C5-F462-475E-9F15-5A8DA5189FC4}" dt="2023-10-10T15:16:28.077" v="6444" actId="26606"/>
        <pc:sldMkLst>
          <pc:docMk/>
          <pc:sldMk cId="514593137" sldId="959"/>
        </pc:sldMkLst>
      </pc:sldChg>
      <pc:sldChg chg="addSp delSp modSp mod">
        <pc:chgData name="paul meaney" userId="8f3b41ac-413d-46e0-bc97-8181c95bcdc2" providerId="ADAL" clId="{724DF2C5-F462-475E-9F15-5A8DA5189FC4}" dt="2023-10-19T09:21:03.993" v="18770" actId="1076"/>
        <pc:sldMkLst>
          <pc:docMk/>
          <pc:sldMk cId="4146503752" sldId="1007"/>
        </pc:sldMkLst>
      </pc:sldChg>
      <pc:sldChg chg="addSp delSp modSp add del mod">
        <pc:chgData name="paul meaney" userId="8f3b41ac-413d-46e0-bc97-8181c95bcdc2" providerId="ADAL" clId="{724DF2C5-F462-475E-9F15-5A8DA5189FC4}" dt="2023-10-19T09:21:16.853" v="18773" actId="1076"/>
        <pc:sldMkLst>
          <pc:docMk/>
          <pc:sldMk cId="2004233001" sldId="1008"/>
        </pc:sldMkLst>
      </pc:sldChg>
      <pc:sldChg chg="modSp">
        <pc:chgData name="paul meaney" userId="8f3b41ac-413d-46e0-bc97-8181c95bcdc2" providerId="ADAL" clId="{724DF2C5-F462-475E-9F15-5A8DA5189FC4}" dt="2023-10-11T15:43:57.505" v="13203" actId="114"/>
        <pc:sldMkLst>
          <pc:docMk/>
          <pc:sldMk cId="3541637254" sldId="1010"/>
        </pc:sldMkLst>
      </pc:sldChg>
      <pc:sldChg chg="modSp del mod">
        <pc:chgData name="paul meaney" userId="8f3b41ac-413d-46e0-bc97-8181c95bcdc2" providerId="ADAL" clId="{724DF2C5-F462-475E-9F15-5A8DA5189FC4}" dt="2023-10-11T15:44:06.432" v="13205" actId="47"/>
        <pc:sldMkLst>
          <pc:docMk/>
          <pc:sldMk cId="3258823378" sldId="1011"/>
        </pc:sldMkLst>
      </pc:sldChg>
      <pc:sldChg chg="modSp">
        <pc:chgData name="paul meaney" userId="8f3b41ac-413d-46e0-bc97-8181c95bcdc2" providerId="ADAL" clId="{724DF2C5-F462-475E-9F15-5A8DA5189FC4}" dt="2023-10-11T15:48:39.465" v="13323" actId="114"/>
        <pc:sldMkLst>
          <pc:docMk/>
          <pc:sldMk cId="671712366" sldId="1013"/>
        </pc:sldMkLst>
      </pc:sldChg>
      <pc:sldChg chg="modSp">
        <pc:chgData name="paul meaney" userId="8f3b41ac-413d-46e0-bc97-8181c95bcdc2" providerId="ADAL" clId="{724DF2C5-F462-475E-9F15-5A8DA5189FC4}" dt="2023-10-10T16:15:29.892" v="9133" actId="20577"/>
        <pc:sldMkLst>
          <pc:docMk/>
          <pc:sldMk cId="1108659285" sldId="1015"/>
        </pc:sldMkLst>
      </pc:sldChg>
      <pc:sldChg chg="modSp">
        <pc:chgData name="paul meaney" userId="8f3b41ac-413d-46e0-bc97-8181c95bcdc2" providerId="ADAL" clId="{724DF2C5-F462-475E-9F15-5A8DA5189FC4}" dt="2023-10-11T15:50:48.031" v="13405" actId="20577"/>
        <pc:sldMkLst>
          <pc:docMk/>
          <pc:sldMk cId="4156074409" sldId="1016"/>
        </pc:sldMkLst>
      </pc:sldChg>
      <pc:sldChg chg="modSp add mod">
        <pc:chgData name="paul meaney" userId="8f3b41ac-413d-46e0-bc97-8181c95bcdc2" providerId="ADAL" clId="{724DF2C5-F462-475E-9F15-5A8DA5189FC4}" dt="2023-10-13T15:51:20.001" v="18580" actId="20577"/>
        <pc:sldMkLst>
          <pc:docMk/>
          <pc:sldMk cId="664531025" sldId="1019"/>
        </pc:sldMkLst>
      </pc:sldChg>
      <pc:sldChg chg="modSp del mod">
        <pc:chgData name="paul meaney" userId="8f3b41ac-413d-46e0-bc97-8181c95bcdc2" providerId="ADAL" clId="{724DF2C5-F462-475E-9F15-5A8DA5189FC4}" dt="2023-10-10T16:16:25.775" v="9189" actId="2696"/>
        <pc:sldMkLst>
          <pc:docMk/>
          <pc:sldMk cId="946790155" sldId="1019"/>
        </pc:sldMkLst>
      </pc:sldChg>
      <pc:sldChg chg="modSp mod">
        <pc:chgData name="paul meaney" userId="8f3b41ac-413d-46e0-bc97-8181c95bcdc2" providerId="ADAL" clId="{724DF2C5-F462-475E-9F15-5A8DA5189FC4}" dt="2023-10-13T09:33:11.516" v="17089" actId="20577"/>
        <pc:sldMkLst>
          <pc:docMk/>
          <pc:sldMk cId="1199907434" sldId="1022"/>
        </pc:sldMkLst>
      </pc:sldChg>
      <pc:sldChg chg="addSp modSp add mod">
        <pc:chgData name="paul meaney" userId="8f3b41ac-413d-46e0-bc97-8181c95bcdc2" providerId="ADAL" clId="{724DF2C5-F462-475E-9F15-5A8DA5189FC4}" dt="2023-10-13T15:53:28.259" v="18627" actId="20577"/>
        <pc:sldMkLst>
          <pc:docMk/>
          <pc:sldMk cId="140712578" sldId="1056"/>
        </pc:sldMkLst>
      </pc:sldChg>
      <pc:sldChg chg="addSp modSp mod">
        <pc:chgData name="paul meaney" userId="8f3b41ac-413d-46e0-bc97-8181c95bcdc2" providerId="ADAL" clId="{724DF2C5-F462-475E-9F15-5A8DA5189FC4}" dt="2023-10-13T09:33:54.167" v="17100" actId="14100"/>
        <pc:sldMkLst>
          <pc:docMk/>
          <pc:sldMk cId="3304917594" sldId="1058"/>
        </pc:sldMkLst>
      </pc:sldChg>
      <pc:sldChg chg="addSp modSp mod">
        <pc:chgData name="paul meaney" userId="8f3b41ac-413d-46e0-bc97-8181c95bcdc2" providerId="ADAL" clId="{724DF2C5-F462-475E-9F15-5A8DA5189FC4}" dt="2023-10-13T09:34:02.402" v="17101" actId="2711"/>
        <pc:sldMkLst>
          <pc:docMk/>
          <pc:sldMk cId="2433644578" sldId="1059"/>
        </pc:sldMkLst>
      </pc:sldChg>
      <pc:sldChg chg="modSp mod">
        <pc:chgData name="paul meaney" userId="8f3b41ac-413d-46e0-bc97-8181c95bcdc2" providerId="ADAL" clId="{724DF2C5-F462-475E-9F15-5A8DA5189FC4}" dt="2023-10-11T13:05:54.958" v="9207" actId="1076"/>
        <pc:sldMkLst>
          <pc:docMk/>
          <pc:sldMk cId="2276065292" sldId="1062"/>
        </pc:sldMkLst>
      </pc:sldChg>
      <pc:sldChg chg="addSp modSp mod">
        <pc:chgData name="paul meaney" userId="8f3b41ac-413d-46e0-bc97-8181c95bcdc2" providerId="ADAL" clId="{724DF2C5-F462-475E-9F15-5A8DA5189FC4}" dt="2023-10-11T13:28:21.481" v="10705" actId="1076"/>
        <pc:sldMkLst>
          <pc:docMk/>
          <pc:sldMk cId="2496696465" sldId="1063"/>
        </pc:sldMkLst>
      </pc:sldChg>
      <pc:sldChg chg="modSp mod">
        <pc:chgData name="paul meaney" userId="8f3b41ac-413d-46e0-bc97-8181c95bcdc2" providerId="ADAL" clId="{724DF2C5-F462-475E-9F15-5A8DA5189FC4}" dt="2023-10-13T15:52:26.413" v="18620" actId="27636"/>
        <pc:sldMkLst>
          <pc:docMk/>
          <pc:sldMk cId="2345936038" sldId="1065"/>
        </pc:sldMkLst>
      </pc:sldChg>
      <pc:sldChg chg="addSp delSp modSp mod setBg">
        <pc:chgData name="paul meaney" userId="8f3b41ac-413d-46e0-bc97-8181c95bcdc2" providerId="ADAL" clId="{724DF2C5-F462-475E-9F15-5A8DA5189FC4}" dt="2023-10-13T09:42:51.201" v="17459" actId="20577"/>
        <pc:sldMkLst>
          <pc:docMk/>
          <pc:sldMk cId="730368164" sldId="1067"/>
        </pc:sldMkLst>
      </pc:sldChg>
      <pc:sldChg chg="addSp delSp modSp mod">
        <pc:chgData name="paul meaney" userId="8f3b41ac-413d-46e0-bc97-8181c95bcdc2" providerId="ADAL" clId="{724DF2C5-F462-475E-9F15-5A8DA5189FC4}" dt="2023-10-12T09:51:49.223" v="14857" actId="6549"/>
        <pc:sldMkLst>
          <pc:docMk/>
          <pc:sldMk cId="1174990619" sldId="1071"/>
        </pc:sldMkLst>
      </pc:sldChg>
      <pc:sldChg chg="addSp delSp modSp mod setBg">
        <pc:chgData name="paul meaney" userId="8f3b41ac-413d-46e0-bc97-8181c95bcdc2" providerId="ADAL" clId="{724DF2C5-F462-475E-9F15-5A8DA5189FC4}" dt="2023-10-11T15:50:09.287" v="13369" actId="114"/>
        <pc:sldMkLst>
          <pc:docMk/>
          <pc:sldMk cId="294852636" sldId="1072"/>
        </pc:sldMkLst>
      </pc:sldChg>
      <pc:sldChg chg="modSp mod">
        <pc:chgData name="paul meaney" userId="8f3b41ac-413d-46e0-bc97-8181c95bcdc2" providerId="ADAL" clId="{724DF2C5-F462-475E-9F15-5A8DA5189FC4}" dt="2023-10-13T15:51:53.672" v="18615" actId="20577"/>
        <pc:sldMkLst>
          <pc:docMk/>
          <pc:sldMk cId="566175144" sldId="1073"/>
        </pc:sldMkLst>
      </pc:sldChg>
      <pc:sldChg chg="addSp delSp modSp mod setBg">
        <pc:chgData name="paul meaney" userId="8f3b41ac-413d-46e0-bc97-8181c95bcdc2" providerId="ADAL" clId="{724DF2C5-F462-475E-9F15-5A8DA5189FC4}" dt="2023-10-10T15:04:53.289" v="5567" actId="313"/>
        <pc:sldMkLst>
          <pc:docMk/>
          <pc:sldMk cId="598760421" sldId="1074"/>
        </pc:sldMkLst>
      </pc:sldChg>
      <pc:sldChg chg="addSp delSp modSp new mod">
        <pc:chgData name="paul meaney" userId="8f3b41ac-413d-46e0-bc97-8181c95bcdc2" providerId="ADAL" clId="{724DF2C5-F462-475E-9F15-5A8DA5189FC4}" dt="2023-10-10T14:13:29.467" v="3532" actId="1076"/>
        <pc:sldMkLst>
          <pc:docMk/>
          <pc:sldMk cId="3440605663" sldId="1075"/>
        </pc:sldMkLst>
      </pc:sldChg>
      <pc:sldChg chg="addSp delSp modSp new mod setBg">
        <pc:chgData name="paul meaney" userId="8f3b41ac-413d-46e0-bc97-8181c95bcdc2" providerId="ADAL" clId="{724DF2C5-F462-475E-9F15-5A8DA5189FC4}" dt="2023-10-13T09:32:59.412" v="17075" actId="114"/>
        <pc:sldMkLst>
          <pc:docMk/>
          <pc:sldMk cId="2343596395" sldId="1076"/>
        </pc:sldMkLst>
      </pc:sldChg>
      <pc:sldChg chg="modSp new del mod">
        <pc:chgData name="paul meaney" userId="8f3b41ac-413d-46e0-bc97-8181c95bcdc2" providerId="ADAL" clId="{724DF2C5-F462-475E-9F15-5A8DA5189FC4}" dt="2023-10-13T15:54:59.315" v="18642" actId="47"/>
        <pc:sldMkLst>
          <pc:docMk/>
          <pc:sldMk cId="3100343751" sldId="1077"/>
        </pc:sldMkLst>
      </pc:sldChg>
      <pc:sldChg chg="modSp new del mod">
        <pc:chgData name="paul meaney" userId="8f3b41ac-413d-46e0-bc97-8181c95bcdc2" providerId="ADAL" clId="{724DF2C5-F462-475E-9F15-5A8DA5189FC4}" dt="2023-10-13T15:56:02.734" v="18661" actId="47"/>
        <pc:sldMkLst>
          <pc:docMk/>
          <pc:sldMk cId="3695174301" sldId="1078"/>
        </pc:sldMkLst>
      </pc:sldChg>
      <pc:sldChg chg="addSp delSp modSp new del mod">
        <pc:chgData name="paul meaney" userId="8f3b41ac-413d-46e0-bc97-8181c95bcdc2" providerId="ADAL" clId="{724DF2C5-F462-475E-9F15-5A8DA5189FC4}" dt="2023-10-13T09:31:05.212" v="17026" actId="47"/>
        <pc:sldMkLst>
          <pc:docMk/>
          <pc:sldMk cId="357047176" sldId="1079"/>
        </pc:sldMkLst>
      </pc:sldChg>
      <pc:sldChg chg="modSp new del mod">
        <pc:chgData name="paul meaney" userId="8f3b41ac-413d-46e0-bc97-8181c95bcdc2" providerId="ADAL" clId="{724DF2C5-F462-475E-9F15-5A8DA5189FC4}" dt="2023-10-10T16:08:29.241" v="8865" actId="47"/>
        <pc:sldMkLst>
          <pc:docMk/>
          <pc:sldMk cId="2971962937" sldId="1080"/>
        </pc:sldMkLst>
      </pc:sldChg>
      <pc:sldChg chg="modSp new del mod">
        <pc:chgData name="paul meaney" userId="8f3b41ac-413d-46e0-bc97-8181c95bcdc2" providerId="ADAL" clId="{724DF2C5-F462-475E-9F15-5A8DA5189FC4}" dt="2023-10-11T16:01:44.591" v="14133" actId="47"/>
        <pc:sldMkLst>
          <pc:docMk/>
          <pc:sldMk cId="3140596698" sldId="1081"/>
        </pc:sldMkLst>
      </pc:sldChg>
      <pc:sldChg chg="add del">
        <pc:chgData name="paul meaney" userId="8f3b41ac-413d-46e0-bc97-8181c95bcdc2" providerId="ADAL" clId="{724DF2C5-F462-475E-9F15-5A8DA5189FC4}" dt="2023-10-10T16:04:25.838" v="8827" actId="47"/>
        <pc:sldMkLst>
          <pc:docMk/>
          <pc:sldMk cId="463324280" sldId="1082"/>
        </pc:sldMkLst>
      </pc:sldChg>
      <pc:sldChg chg="modSp new del mod">
        <pc:chgData name="paul meaney" userId="8f3b41ac-413d-46e0-bc97-8181c95bcdc2" providerId="ADAL" clId="{724DF2C5-F462-475E-9F15-5A8DA5189FC4}" dt="2023-10-10T11:36:05.787" v="1014" actId="2696"/>
        <pc:sldMkLst>
          <pc:docMk/>
          <pc:sldMk cId="3534453539" sldId="1082"/>
        </pc:sldMkLst>
      </pc:sldChg>
      <pc:sldChg chg="addSp delSp modSp new mod setBg modClrScheme chgLayout">
        <pc:chgData name="paul meaney" userId="8f3b41ac-413d-46e0-bc97-8181c95bcdc2" providerId="ADAL" clId="{724DF2C5-F462-475E-9F15-5A8DA5189FC4}" dt="2023-10-11T14:51:48.110" v="11040" actId="26606"/>
        <pc:sldMkLst>
          <pc:docMk/>
          <pc:sldMk cId="2022811433" sldId="1083"/>
        </pc:sldMkLst>
      </pc:sldChg>
      <pc:sldChg chg="modSp new del mod">
        <pc:chgData name="paul meaney" userId="8f3b41ac-413d-46e0-bc97-8181c95bcdc2" providerId="ADAL" clId="{724DF2C5-F462-475E-9F15-5A8DA5189FC4}" dt="2023-10-11T14:56:51.494" v="11156" actId="47"/>
        <pc:sldMkLst>
          <pc:docMk/>
          <pc:sldMk cId="741027208" sldId="1084"/>
        </pc:sldMkLst>
      </pc:sldChg>
      <pc:sldChg chg="addSp delSp modSp new mod setBg">
        <pc:chgData name="paul meaney" userId="8f3b41ac-413d-46e0-bc97-8181c95bcdc2" providerId="ADAL" clId="{724DF2C5-F462-475E-9F15-5A8DA5189FC4}" dt="2023-10-11T15:07:49.366" v="11773" actId="114"/>
        <pc:sldMkLst>
          <pc:docMk/>
          <pc:sldMk cId="1951444026" sldId="1085"/>
        </pc:sldMkLst>
      </pc:sldChg>
      <pc:sldChg chg="addSp delSp modSp new mod ord">
        <pc:chgData name="paul meaney" userId="8f3b41ac-413d-46e0-bc97-8181c95bcdc2" providerId="ADAL" clId="{724DF2C5-F462-475E-9F15-5A8DA5189FC4}" dt="2023-10-13T15:54:13.184" v="18630" actId="255"/>
        <pc:sldMkLst>
          <pc:docMk/>
          <pc:sldMk cId="500313926" sldId="1086"/>
        </pc:sldMkLst>
      </pc:sldChg>
      <pc:sldChg chg="addSp delSp modSp new mod setBg">
        <pc:chgData name="paul meaney" userId="8f3b41ac-413d-46e0-bc97-8181c95bcdc2" providerId="ADAL" clId="{724DF2C5-F462-475E-9F15-5A8DA5189FC4}" dt="2023-10-13T09:43:05.099" v="17461" actId="114"/>
        <pc:sldMkLst>
          <pc:docMk/>
          <pc:sldMk cId="456917952" sldId="1087"/>
        </pc:sldMkLst>
      </pc:sldChg>
      <pc:sldChg chg="addSp delSp modSp new mod">
        <pc:chgData name="paul meaney" userId="8f3b41ac-413d-46e0-bc97-8181c95bcdc2" providerId="ADAL" clId="{724DF2C5-F462-475E-9F15-5A8DA5189FC4}" dt="2023-10-12T09:50:31.152" v="14787" actId="20577"/>
        <pc:sldMkLst>
          <pc:docMk/>
          <pc:sldMk cId="3073083275" sldId="1088"/>
        </pc:sldMkLst>
      </pc:sldChg>
      <pc:sldChg chg="addSp delSp modSp new mod setBg">
        <pc:chgData name="paul meaney" userId="8f3b41ac-413d-46e0-bc97-8181c95bcdc2" providerId="ADAL" clId="{724DF2C5-F462-475E-9F15-5A8DA5189FC4}" dt="2023-10-13T09:44:50.743" v="17470" actId="113"/>
        <pc:sldMkLst>
          <pc:docMk/>
          <pc:sldMk cId="1444599588" sldId="1089"/>
        </pc:sldMkLst>
      </pc:sldChg>
      <pc:sldChg chg="modSp add del mod ord">
        <pc:chgData name="paul meaney" userId="8f3b41ac-413d-46e0-bc97-8181c95bcdc2" providerId="ADAL" clId="{724DF2C5-F462-475E-9F15-5A8DA5189FC4}" dt="2023-10-10T13:56:01.486" v="2506" actId="47"/>
        <pc:sldMkLst>
          <pc:docMk/>
          <pc:sldMk cId="486446291" sldId="1090"/>
        </pc:sldMkLst>
      </pc:sldChg>
      <pc:sldChg chg="modSp new add del mod ord">
        <pc:chgData name="paul meaney" userId="8f3b41ac-413d-46e0-bc97-8181c95bcdc2" providerId="ADAL" clId="{724DF2C5-F462-475E-9F15-5A8DA5189FC4}" dt="2023-10-10T14:07:18.664" v="3264" actId="47"/>
        <pc:sldMkLst>
          <pc:docMk/>
          <pc:sldMk cId="3767544913" sldId="1091"/>
        </pc:sldMkLst>
      </pc:sldChg>
      <pc:sldChg chg="addSp delSp modSp new mod">
        <pc:chgData name="paul meaney" userId="8f3b41ac-413d-46e0-bc97-8181c95bcdc2" providerId="ADAL" clId="{724DF2C5-F462-475E-9F15-5A8DA5189FC4}" dt="2023-10-10T14:07:57.807" v="3271" actId="1582"/>
        <pc:sldMkLst>
          <pc:docMk/>
          <pc:sldMk cId="1559292982" sldId="1092"/>
        </pc:sldMkLst>
      </pc:sldChg>
      <pc:sldChg chg="addSp delSp modSp new mod setBg">
        <pc:chgData name="paul meaney" userId="8f3b41ac-413d-46e0-bc97-8181c95bcdc2" providerId="ADAL" clId="{724DF2C5-F462-475E-9F15-5A8DA5189FC4}" dt="2023-10-10T14:29:53.317" v="4453" actId="114"/>
        <pc:sldMkLst>
          <pc:docMk/>
          <pc:sldMk cId="3212922682" sldId="1093"/>
        </pc:sldMkLst>
      </pc:sldChg>
      <pc:sldChg chg="addSp delSp modSp new mod">
        <pc:chgData name="paul meaney" userId="8f3b41ac-413d-46e0-bc97-8181c95bcdc2" providerId="ADAL" clId="{724DF2C5-F462-475E-9F15-5A8DA5189FC4}" dt="2023-10-10T14:41:39.019" v="4666" actId="14100"/>
        <pc:sldMkLst>
          <pc:docMk/>
          <pc:sldMk cId="2397719402" sldId="1094"/>
        </pc:sldMkLst>
      </pc:sldChg>
      <pc:sldChg chg="addSp delSp modSp new mod">
        <pc:chgData name="paul meaney" userId="8f3b41ac-413d-46e0-bc97-8181c95bcdc2" providerId="ADAL" clId="{724DF2C5-F462-475E-9F15-5A8DA5189FC4}" dt="2023-10-10T14:46:51.073" v="4913"/>
        <pc:sldMkLst>
          <pc:docMk/>
          <pc:sldMk cId="419310994" sldId="1095"/>
        </pc:sldMkLst>
      </pc:sldChg>
      <pc:sldChg chg="new del">
        <pc:chgData name="paul meaney" userId="8f3b41ac-413d-46e0-bc97-8181c95bcdc2" providerId="ADAL" clId="{724DF2C5-F462-475E-9F15-5A8DA5189FC4}" dt="2023-10-10T15:20:38.453" v="6534" actId="47"/>
        <pc:sldMkLst>
          <pc:docMk/>
          <pc:sldMk cId="3959459361" sldId="1096"/>
        </pc:sldMkLst>
      </pc:sldChg>
      <pc:sldChg chg="modSp add mod">
        <pc:chgData name="paul meaney" userId="8f3b41ac-413d-46e0-bc97-8181c95bcdc2" providerId="ADAL" clId="{724DF2C5-F462-475E-9F15-5A8DA5189FC4}" dt="2023-10-10T15:16:19.575" v="6443" actId="14734"/>
        <pc:sldMkLst>
          <pc:docMk/>
          <pc:sldMk cId="361326302" sldId="1097"/>
        </pc:sldMkLst>
      </pc:sldChg>
      <pc:sldChg chg="addSp delSp modSp new mod setBg">
        <pc:chgData name="paul meaney" userId="8f3b41ac-413d-46e0-bc97-8181c95bcdc2" providerId="ADAL" clId="{724DF2C5-F462-475E-9F15-5A8DA5189FC4}" dt="2023-10-10T15:07:30.701" v="5985" actId="20577"/>
        <pc:sldMkLst>
          <pc:docMk/>
          <pc:sldMk cId="2610710986" sldId="1098"/>
        </pc:sldMkLst>
      </pc:sldChg>
      <pc:sldChg chg="addSp delSp modSp new mod setBg">
        <pc:chgData name="paul meaney" userId="8f3b41ac-413d-46e0-bc97-8181c95bcdc2" providerId="ADAL" clId="{724DF2C5-F462-475E-9F15-5A8DA5189FC4}" dt="2023-10-13T09:43:32.681" v="17463" actId="114"/>
        <pc:sldMkLst>
          <pc:docMk/>
          <pc:sldMk cId="4114639644" sldId="1099"/>
        </pc:sldMkLst>
      </pc:sldChg>
      <pc:sldChg chg="modSp add ord">
        <pc:chgData name="paul meaney" userId="8f3b41ac-413d-46e0-bc97-8181c95bcdc2" providerId="ADAL" clId="{724DF2C5-F462-475E-9F15-5A8DA5189FC4}" dt="2023-10-10T15:16:59.941" v="6474" actId="20577"/>
        <pc:sldMkLst>
          <pc:docMk/>
          <pc:sldMk cId="2291031934" sldId="1100"/>
        </pc:sldMkLst>
      </pc:sldChg>
      <pc:sldChg chg="addSp delSp modSp new mod">
        <pc:chgData name="paul meaney" userId="8f3b41ac-413d-46e0-bc97-8181c95bcdc2" providerId="ADAL" clId="{724DF2C5-F462-475E-9F15-5A8DA5189FC4}" dt="2023-10-13T08:56:20.028" v="14935" actId="20577"/>
        <pc:sldMkLst>
          <pc:docMk/>
          <pc:sldMk cId="796514071" sldId="1101"/>
        </pc:sldMkLst>
      </pc:sldChg>
      <pc:sldChg chg="addSp delSp modSp new mod setBg">
        <pc:chgData name="paul meaney" userId="8f3b41ac-413d-46e0-bc97-8181c95bcdc2" providerId="ADAL" clId="{724DF2C5-F462-475E-9F15-5A8DA5189FC4}" dt="2023-10-11T14:50:29.414" v="10881" actId="20577"/>
        <pc:sldMkLst>
          <pc:docMk/>
          <pc:sldMk cId="690984150" sldId="1102"/>
        </pc:sldMkLst>
      </pc:sldChg>
      <pc:sldChg chg="delSp modSp add mod ord">
        <pc:chgData name="paul meaney" userId="8f3b41ac-413d-46e0-bc97-8181c95bcdc2" providerId="ADAL" clId="{724DF2C5-F462-475E-9F15-5A8DA5189FC4}" dt="2023-10-10T15:49:12.263" v="7668" actId="20577"/>
        <pc:sldMkLst>
          <pc:docMk/>
          <pc:sldMk cId="201281386" sldId="1103"/>
        </pc:sldMkLst>
      </pc:sldChg>
      <pc:sldChg chg="addSp delSp modSp new mod setBg">
        <pc:chgData name="paul meaney" userId="8f3b41ac-413d-46e0-bc97-8181c95bcdc2" providerId="ADAL" clId="{724DF2C5-F462-475E-9F15-5A8DA5189FC4}" dt="2023-10-10T15:52:33.229" v="8089" actId="20577"/>
        <pc:sldMkLst>
          <pc:docMk/>
          <pc:sldMk cId="2105716573" sldId="1104"/>
        </pc:sldMkLst>
      </pc:sldChg>
      <pc:sldChg chg="addSp delSp modSp new mod setBg">
        <pc:chgData name="paul meaney" userId="8f3b41ac-413d-46e0-bc97-8181c95bcdc2" providerId="ADAL" clId="{724DF2C5-F462-475E-9F15-5A8DA5189FC4}" dt="2023-10-11T14:50:42.903" v="10883" actId="114"/>
        <pc:sldMkLst>
          <pc:docMk/>
          <pc:sldMk cId="203798625" sldId="1105"/>
        </pc:sldMkLst>
      </pc:sldChg>
      <pc:sldChg chg="modSp add mod setBg">
        <pc:chgData name="paul meaney" userId="8f3b41ac-413d-46e0-bc97-8181c95bcdc2" providerId="ADAL" clId="{724DF2C5-F462-475E-9F15-5A8DA5189FC4}" dt="2023-10-10T16:04:22.604" v="8826" actId="20577"/>
        <pc:sldMkLst>
          <pc:docMk/>
          <pc:sldMk cId="1503808542" sldId="1106"/>
        </pc:sldMkLst>
      </pc:sldChg>
      <pc:sldChg chg="modSp add mod">
        <pc:chgData name="paul meaney" userId="8f3b41ac-413d-46e0-bc97-8181c95bcdc2" providerId="ADAL" clId="{724DF2C5-F462-475E-9F15-5A8DA5189FC4}" dt="2023-10-13T09:49:58.433" v="17656" actId="20577"/>
        <pc:sldMkLst>
          <pc:docMk/>
          <pc:sldMk cId="849283461" sldId="1107"/>
        </pc:sldMkLst>
      </pc:sldChg>
      <pc:sldChg chg="add">
        <pc:chgData name="paul meaney" userId="8f3b41ac-413d-46e0-bc97-8181c95bcdc2" providerId="ADAL" clId="{724DF2C5-F462-475E-9F15-5A8DA5189FC4}" dt="2023-10-10T16:15:22.885" v="9105" actId="2890"/>
        <pc:sldMkLst>
          <pc:docMk/>
          <pc:sldMk cId="3610366444" sldId="1108"/>
        </pc:sldMkLst>
      </pc:sldChg>
      <pc:sldChg chg="addSp delSp modSp new mod setBg">
        <pc:chgData name="paul meaney" userId="8f3b41ac-413d-46e0-bc97-8181c95bcdc2" providerId="ADAL" clId="{724DF2C5-F462-475E-9F15-5A8DA5189FC4}" dt="2023-10-11T16:12:04.634" v="14785" actId="2711"/>
        <pc:sldMkLst>
          <pc:docMk/>
          <pc:sldMk cId="1456477085" sldId="1109"/>
        </pc:sldMkLst>
      </pc:sldChg>
      <pc:sldChg chg="add setBg">
        <pc:chgData name="paul meaney" userId="8f3b41ac-413d-46e0-bc97-8181c95bcdc2" providerId="ADAL" clId="{724DF2C5-F462-475E-9F15-5A8DA5189FC4}" dt="2023-10-11T14:56:47.647" v="11155"/>
        <pc:sldMkLst>
          <pc:docMk/>
          <pc:sldMk cId="30372237" sldId="1110"/>
        </pc:sldMkLst>
      </pc:sldChg>
      <pc:sldChg chg="addSp delSp modSp new del mod setBg modClrScheme chgLayout">
        <pc:chgData name="paul meaney" userId="8f3b41ac-413d-46e0-bc97-8181c95bcdc2" providerId="ADAL" clId="{724DF2C5-F462-475E-9F15-5A8DA5189FC4}" dt="2023-10-11T14:56:44.520" v="11154" actId="2696"/>
        <pc:sldMkLst>
          <pc:docMk/>
          <pc:sldMk cId="159191471" sldId="1110"/>
        </pc:sldMkLst>
      </pc:sldChg>
      <pc:sldChg chg="add">
        <pc:chgData name="paul meaney" userId="8f3b41ac-413d-46e0-bc97-8181c95bcdc2" providerId="ADAL" clId="{724DF2C5-F462-475E-9F15-5A8DA5189FC4}" dt="2023-10-11T14:56:47.647" v="11155"/>
        <pc:sldMkLst>
          <pc:docMk/>
          <pc:sldMk cId="3126734941" sldId="1111"/>
        </pc:sldMkLst>
      </pc:sldChg>
      <pc:sldChg chg="addSp delSp modSp new del mod ord">
        <pc:chgData name="paul meaney" userId="8f3b41ac-413d-46e0-bc97-8181c95bcdc2" providerId="ADAL" clId="{724DF2C5-F462-475E-9F15-5A8DA5189FC4}" dt="2023-10-11T14:56:44.520" v="11154" actId="2696"/>
        <pc:sldMkLst>
          <pc:docMk/>
          <pc:sldMk cId="3481817954" sldId="1111"/>
        </pc:sldMkLst>
      </pc:sldChg>
      <pc:sldChg chg="addSp delSp modSp new del mod setBg">
        <pc:chgData name="paul meaney" userId="8f3b41ac-413d-46e0-bc97-8181c95bcdc2" providerId="ADAL" clId="{724DF2C5-F462-475E-9F15-5A8DA5189FC4}" dt="2023-10-11T14:56:44.520" v="11154" actId="2696"/>
        <pc:sldMkLst>
          <pc:docMk/>
          <pc:sldMk cId="1236688153" sldId="1112"/>
        </pc:sldMkLst>
      </pc:sldChg>
      <pc:sldChg chg="add setBg">
        <pc:chgData name="paul meaney" userId="8f3b41ac-413d-46e0-bc97-8181c95bcdc2" providerId="ADAL" clId="{724DF2C5-F462-475E-9F15-5A8DA5189FC4}" dt="2023-10-11T14:56:47.647" v="11155"/>
        <pc:sldMkLst>
          <pc:docMk/>
          <pc:sldMk cId="3087879335" sldId="1112"/>
        </pc:sldMkLst>
      </pc:sldChg>
      <pc:sldChg chg="addSp delSp modSp add mod ord setBg">
        <pc:chgData name="paul meaney" userId="8f3b41ac-413d-46e0-bc97-8181c95bcdc2" providerId="ADAL" clId="{724DF2C5-F462-475E-9F15-5A8DA5189FC4}" dt="2023-10-11T15:20:01.082" v="12397" actId="2711"/>
        <pc:sldMkLst>
          <pc:docMk/>
          <pc:sldMk cId="398562906" sldId="1113"/>
        </pc:sldMkLst>
      </pc:sldChg>
      <pc:sldChg chg="modSp new del mod ord">
        <pc:chgData name="paul meaney" userId="8f3b41ac-413d-46e0-bc97-8181c95bcdc2" providerId="ADAL" clId="{724DF2C5-F462-475E-9F15-5A8DA5189FC4}" dt="2023-10-11T14:56:26.724" v="11153" actId="47"/>
        <pc:sldMkLst>
          <pc:docMk/>
          <pc:sldMk cId="1982443455" sldId="1113"/>
        </pc:sldMkLst>
      </pc:sldChg>
      <pc:sldChg chg="addSp modSp add mod">
        <pc:chgData name="paul meaney" userId="8f3b41ac-413d-46e0-bc97-8181c95bcdc2" providerId="ADAL" clId="{724DF2C5-F462-475E-9F15-5A8DA5189FC4}" dt="2023-10-11T15:20:27.689" v="12440" actId="20577"/>
        <pc:sldMkLst>
          <pc:docMk/>
          <pc:sldMk cId="3995778493" sldId="1114"/>
        </pc:sldMkLst>
      </pc:sldChg>
      <pc:sldChg chg="addSp delSp modSp new mod setBg">
        <pc:chgData name="paul meaney" userId="8f3b41ac-413d-46e0-bc97-8181c95bcdc2" providerId="ADAL" clId="{724DF2C5-F462-475E-9F15-5A8DA5189FC4}" dt="2023-10-11T15:18:49.597" v="12381" actId="113"/>
        <pc:sldMkLst>
          <pc:docMk/>
          <pc:sldMk cId="1568445480" sldId="1115"/>
        </pc:sldMkLst>
      </pc:sldChg>
      <pc:sldChg chg="addSp delSp modSp new mod">
        <pc:chgData name="paul meaney" userId="8f3b41ac-413d-46e0-bc97-8181c95bcdc2" providerId="ADAL" clId="{724DF2C5-F462-475E-9F15-5A8DA5189FC4}" dt="2023-10-13T15:54:00.364" v="18628" actId="255"/>
        <pc:sldMkLst>
          <pc:docMk/>
          <pc:sldMk cId="513619113" sldId="1116"/>
        </pc:sldMkLst>
      </pc:sldChg>
      <pc:sldChg chg="addSp delSp modSp add mod">
        <pc:chgData name="paul meaney" userId="8f3b41ac-413d-46e0-bc97-8181c95bcdc2" providerId="ADAL" clId="{724DF2C5-F462-475E-9F15-5A8DA5189FC4}" dt="2023-10-11T15:30:58.598" v="12832" actId="1076"/>
        <pc:sldMkLst>
          <pc:docMk/>
          <pc:sldMk cId="318424417" sldId="1117"/>
        </pc:sldMkLst>
      </pc:sldChg>
      <pc:sldChg chg="modSp add">
        <pc:chgData name="paul meaney" userId="8f3b41ac-413d-46e0-bc97-8181c95bcdc2" providerId="ADAL" clId="{724DF2C5-F462-475E-9F15-5A8DA5189FC4}" dt="2023-10-11T15:36:38.764" v="13026" actId="113"/>
        <pc:sldMkLst>
          <pc:docMk/>
          <pc:sldMk cId="3838394013" sldId="1118"/>
        </pc:sldMkLst>
      </pc:sldChg>
      <pc:sldChg chg="addSp delSp modSp add mod">
        <pc:chgData name="paul meaney" userId="8f3b41ac-413d-46e0-bc97-8181c95bcdc2" providerId="ADAL" clId="{724DF2C5-F462-475E-9F15-5A8DA5189FC4}" dt="2023-10-19T09:21:26.923" v="18776" actId="1076"/>
        <pc:sldMkLst>
          <pc:docMk/>
          <pc:sldMk cId="2361731089" sldId="1119"/>
        </pc:sldMkLst>
      </pc:sldChg>
      <pc:sldChg chg="modSp add mod setBg">
        <pc:chgData name="paul meaney" userId="8f3b41ac-413d-46e0-bc97-8181c95bcdc2" providerId="ADAL" clId="{724DF2C5-F462-475E-9F15-5A8DA5189FC4}" dt="2023-10-11T16:02:17.439" v="14137" actId="27957"/>
        <pc:sldMkLst>
          <pc:docMk/>
          <pc:sldMk cId="464927120" sldId="1120"/>
        </pc:sldMkLst>
      </pc:sldChg>
      <pc:sldChg chg="addSp delSp modSp new mod">
        <pc:chgData name="paul meaney" userId="8f3b41ac-413d-46e0-bc97-8181c95bcdc2" providerId="ADAL" clId="{724DF2C5-F462-475E-9F15-5A8DA5189FC4}" dt="2023-10-11T16:09:05.798" v="14753" actId="1076"/>
        <pc:sldMkLst>
          <pc:docMk/>
          <pc:sldMk cId="1446962325" sldId="1121"/>
        </pc:sldMkLst>
      </pc:sldChg>
      <pc:sldChg chg="addSp delSp modSp new mod">
        <pc:chgData name="paul meaney" userId="8f3b41ac-413d-46e0-bc97-8181c95bcdc2" providerId="ADAL" clId="{724DF2C5-F462-475E-9F15-5A8DA5189FC4}" dt="2023-10-13T11:53:13.393" v="18419" actId="14100"/>
        <pc:sldMkLst>
          <pc:docMk/>
          <pc:sldMk cId="2247257072" sldId="1122"/>
        </pc:sldMkLst>
      </pc:sldChg>
      <pc:sldChg chg="addSp delSp modSp new mod setBg">
        <pc:chgData name="paul meaney" userId="8f3b41ac-413d-46e0-bc97-8181c95bcdc2" providerId="ADAL" clId="{724DF2C5-F462-475E-9F15-5A8DA5189FC4}" dt="2023-10-13T15:50:34.259" v="18572" actId="20577"/>
        <pc:sldMkLst>
          <pc:docMk/>
          <pc:sldMk cId="3300311373" sldId="1123"/>
        </pc:sldMkLst>
      </pc:sldChg>
      <pc:sldChg chg="addSp delSp modSp new mod">
        <pc:chgData name="paul meaney" userId="8f3b41ac-413d-46e0-bc97-8181c95bcdc2" providerId="ADAL" clId="{724DF2C5-F462-475E-9F15-5A8DA5189FC4}" dt="2023-10-13T09:35:43.185" v="17312" actId="164"/>
        <pc:sldMkLst>
          <pc:docMk/>
          <pc:sldMk cId="3665582814" sldId="1124"/>
        </pc:sldMkLst>
      </pc:sldChg>
      <pc:sldChg chg="addSp delSp modSp add mod ord">
        <pc:chgData name="paul meaney" userId="8f3b41ac-413d-46e0-bc97-8181c95bcdc2" providerId="ADAL" clId="{724DF2C5-F462-475E-9F15-5A8DA5189FC4}" dt="2023-10-19T09:21:55.397" v="18780" actId="14100"/>
        <pc:sldMkLst>
          <pc:docMk/>
          <pc:sldMk cId="628560884" sldId="1125"/>
        </pc:sldMkLst>
      </pc:sldChg>
      <pc:sldChg chg="addSp delSp modSp add mod">
        <pc:chgData name="paul meaney" userId="8f3b41ac-413d-46e0-bc97-8181c95bcdc2" providerId="ADAL" clId="{724DF2C5-F462-475E-9F15-5A8DA5189FC4}" dt="2023-10-13T09:40:36.667" v="17416" actId="20577"/>
        <pc:sldMkLst>
          <pc:docMk/>
          <pc:sldMk cId="241372467" sldId="1126"/>
        </pc:sldMkLst>
      </pc:sldChg>
      <pc:sldChg chg="addSp delSp modSp new mod setBg">
        <pc:chgData name="paul meaney" userId="8f3b41ac-413d-46e0-bc97-8181c95bcdc2" providerId="ADAL" clId="{724DF2C5-F462-475E-9F15-5A8DA5189FC4}" dt="2023-10-13T11:09:21.373" v="17986" actId="20577"/>
        <pc:sldMkLst>
          <pc:docMk/>
          <pc:sldMk cId="298615432" sldId="1127"/>
        </pc:sldMkLst>
      </pc:sldChg>
      <pc:sldChg chg="addSp delSp modSp new mod setBg">
        <pc:chgData name="paul meaney" userId="8f3b41ac-413d-46e0-bc97-8181c95bcdc2" providerId="ADAL" clId="{724DF2C5-F462-475E-9F15-5A8DA5189FC4}" dt="2023-10-13T11:55:50.885" v="18565" actId="114"/>
        <pc:sldMkLst>
          <pc:docMk/>
          <pc:sldMk cId="1623118091" sldId="1128"/>
        </pc:sldMkLst>
      </pc:sldChg>
      <pc:sldChg chg="addSp delSp modSp new mod">
        <pc:chgData name="paul meaney" userId="8f3b41ac-413d-46e0-bc97-8181c95bcdc2" providerId="ADAL" clId="{724DF2C5-F462-475E-9F15-5A8DA5189FC4}" dt="2023-10-13T11:56:08.511" v="18566" actId="14100"/>
        <pc:sldMkLst>
          <pc:docMk/>
          <pc:sldMk cId="2140198414" sldId="1129"/>
        </pc:sldMkLst>
      </pc:sldChg>
    </pc:docChg>
  </pc:docChgLst>
  <pc:docChgLst>
    <pc:chgData name="paul meaney" userId="8f3b41ac-413d-46e0-bc97-8181c95bcdc2" providerId="ADAL" clId="{C4132718-BD5C-4201-843D-5CCDF75AA312}"/>
    <pc:docChg chg="custSel modSld">
      <pc:chgData name="paul meaney" userId="8f3b41ac-413d-46e0-bc97-8181c95bcdc2" providerId="ADAL" clId="{C4132718-BD5C-4201-843D-5CCDF75AA312}" dt="2023-11-20T15:12:15.548" v="37" actId="1076"/>
      <pc:docMkLst>
        <pc:docMk/>
      </pc:docMkLst>
      <pc:sldChg chg="modSp mod">
        <pc:chgData name="paul meaney" userId="8f3b41ac-413d-46e0-bc97-8181c95bcdc2" providerId="ADAL" clId="{C4132718-BD5C-4201-843D-5CCDF75AA312}" dt="2023-11-20T14:49:14.435" v="3" actId="20577"/>
        <pc:sldMkLst>
          <pc:docMk/>
          <pc:sldMk cId="1784474909" sldId="851"/>
        </pc:sldMkLst>
      </pc:sldChg>
      <pc:sldChg chg="modSp mod">
        <pc:chgData name="paul meaney" userId="8f3b41ac-413d-46e0-bc97-8181c95bcdc2" providerId="ADAL" clId="{C4132718-BD5C-4201-843D-5CCDF75AA312}" dt="2023-11-20T14:49:24.805" v="4" actId="6549"/>
        <pc:sldMkLst>
          <pc:docMk/>
          <pc:sldMk cId="664531025" sldId="1019"/>
        </pc:sldMkLst>
      </pc:sldChg>
      <pc:sldChg chg="addSp modSp mod">
        <pc:chgData name="paul meaney" userId="8f3b41ac-413d-46e0-bc97-8181c95bcdc2" providerId="ADAL" clId="{C4132718-BD5C-4201-843D-5CCDF75AA312}" dt="2023-11-20T15:12:15.548" v="37" actId="1076"/>
        <pc:sldMkLst>
          <pc:docMk/>
          <pc:sldMk cId="2276065292" sldId="1062"/>
        </pc:sldMkLst>
      </pc:sldChg>
      <pc:sldChg chg="modSp mod">
        <pc:chgData name="paul meaney" userId="8f3b41ac-413d-46e0-bc97-8181c95bcdc2" providerId="ADAL" clId="{C4132718-BD5C-4201-843D-5CCDF75AA312}" dt="2023-11-20T14:48:35.717" v="0" actId="20577"/>
        <pc:sldMkLst>
          <pc:docMk/>
          <pc:sldMk cId="849283461" sldId="1107"/>
        </pc:sldMkLst>
      </pc:sldChg>
    </pc:docChg>
  </pc:docChgLst>
  <pc:docChgLst>
    <pc:chgData name="paul meaney" userId="8f3b41ac-413d-46e0-bc97-8181c95bcdc2" providerId="ADAL" clId="{65711323-F078-4D27-B914-82C9BBE4B0FA}"/>
    <pc:docChg chg="undo custSel addSld delSld modSld modSection">
      <pc:chgData name="paul meaney" userId="8f3b41ac-413d-46e0-bc97-8181c95bcdc2" providerId="ADAL" clId="{65711323-F078-4D27-B914-82C9BBE4B0FA}" dt="2025-06-26T15:16:09.572" v="99" actId="20577"/>
      <pc:docMkLst>
        <pc:docMk/>
      </pc:docMkLst>
      <pc:sldChg chg="modSp mod">
        <pc:chgData name="paul meaney" userId="8f3b41ac-413d-46e0-bc97-8181c95bcdc2" providerId="ADAL" clId="{65711323-F078-4D27-B914-82C9BBE4B0FA}" dt="2025-06-26T15:16:09.572" v="99" actId="20577"/>
        <pc:sldMkLst>
          <pc:docMk/>
          <pc:sldMk cId="1380044357" sldId="549"/>
        </pc:sldMkLst>
        <pc:spChg chg="mod">
          <ac:chgData name="paul meaney" userId="8f3b41ac-413d-46e0-bc97-8181c95bcdc2" providerId="ADAL" clId="{65711323-F078-4D27-B914-82C9BBE4B0FA}" dt="2025-06-26T15:16:09.572" v="99" actId="20577"/>
          <ac:spMkLst>
            <pc:docMk/>
            <pc:sldMk cId="1380044357" sldId="549"/>
            <ac:spMk id="3" creationId="{F381A580-5C3D-45D9-9B65-B4E854207856}"/>
          </ac:spMkLst>
        </pc:spChg>
      </pc:sldChg>
      <pc:sldChg chg="del">
        <pc:chgData name="paul meaney" userId="8f3b41ac-413d-46e0-bc97-8181c95bcdc2" providerId="ADAL" clId="{65711323-F078-4D27-B914-82C9BBE4B0FA}" dt="2025-06-26T15:15:49.728" v="85" actId="47"/>
        <pc:sldMkLst>
          <pc:docMk/>
          <pc:sldMk cId="1189165679" sldId="572"/>
        </pc:sldMkLst>
      </pc:sldChg>
      <pc:sldChg chg="del">
        <pc:chgData name="paul meaney" userId="8f3b41ac-413d-46e0-bc97-8181c95bcdc2" providerId="ADAL" clId="{65711323-F078-4D27-B914-82C9BBE4B0FA}" dt="2025-06-26T15:15:45.089" v="70" actId="47"/>
        <pc:sldMkLst>
          <pc:docMk/>
          <pc:sldMk cId="2306330646" sldId="1657"/>
        </pc:sldMkLst>
      </pc:sldChg>
      <pc:sldChg chg="del">
        <pc:chgData name="paul meaney" userId="8f3b41ac-413d-46e0-bc97-8181c95bcdc2" providerId="ADAL" clId="{65711323-F078-4D27-B914-82C9BBE4B0FA}" dt="2025-06-26T15:15:45.780" v="73" actId="47"/>
        <pc:sldMkLst>
          <pc:docMk/>
          <pc:sldMk cId="1287933024" sldId="1660"/>
        </pc:sldMkLst>
      </pc:sldChg>
      <pc:sldChg chg="del">
        <pc:chgData name="paul meaney" userId="8f3b41ac-413d-46e0-bc97-8181c95bcdc2" providerId="ADAL" clId="{65711323-F078-4D27-B914-82C9BBE4B0FA}" dt="2025-06-26T15:15:45.990" v="74" actId="47"/>
        <pc:sldMkLst>
          <pc:docMk/>
          <pc:sldMk cId="1506807361" sldId="1661"/>
        </pc:sldMkLst>
      </pc:sldChg>
      <pc:sldChg chg="del">
        <pc:chgData name="paul meaney" userId="8f3b41ac-413d-46e0-bc97-8181c95bcdc2" providerId="ADAL" clId="{65711323-F078-4D27-B914-82C9BBE4B0FA}" dt="2025-06-26T15:15:46.177" v="75" actId="47"/>
        <pc:sldMkLst>
          <pc:docMk/>
          <pc:sldMk cId="3852403214" sldId="1662"/>
        </pc:sldMkLst>
      </pc:sldChg>
      <pc:sldChg chg="del">
        <pc:chgData name="paul meaney" userId="8f3b41ac-413d-46e0-bc97-8181c95bcdc2" providerId="ADAL" clId="{65711323-F078-4D27-B914-82C9BBE4B0FA}" dt="2025-06-26T15:15:47.570" v="81" actId="47"/>
        <pc:sldMkLst>
          <pc:docMk/>
          <pc:sldMk cId="1777014544" sldId="1664"/>
        </pc:sldMkLst>
      </pc:sldChg>
      <pc:sldChg chg="del">
        <pc:chgData name="paul meaney" userId="8f3b41ac-413d-46e0-bc97-8181c95bcdc2" providerId="ADAL" clId="{65711323-F078-4D27-B914-82C9BBE4B0FA}" dt="2025-06-26T15:15:48.836" v="83" actId="47"/>
        <pc:sldMkLst>
          <pc:docMk/>
          <pc:sldMk cId="684388002" sldId="1665"/>
        </pc:sldMkLst>
      </pc:sldChg>
      <pc:sldChg chg="del">
        <pc:chgData name="paul meaney" userId="8f3b41ac-413d-46e0-bc97-8181c95bcdc2" providerId="ADAL" clId="{65711323-F078-4D27-B914-82C9BBE4B0FA}" dt="2025-06-26T15:15:50.149" v="86" actId="47"/>
        <pc:sldMkLst>
          <pc:docMk/>
          <pc:sldMk cId="2903039538" sldId="1668"/>
        </pc:sldMkLst>
      </pc:sldChg>
      <pc:sldChg chg="del">
        <pc:chgData name="paul meaney" userId="8f3b41ac-413d-46e0-bc97-8181c95bcdc2" providerId="ADAL" clId="{65711323-F078-4D27-B914-82C9BBE4B0FA}" dt="2025-06-26T15:15:51.318" v="88" actId="47"/>
        <pc:sldMkLst>
          <pc:docMk/>
          <pc:sldMk cId="1759889741" sldId="1669"/>
        </pc:sldMkLst>
      </pc:sldChg>
      <pc:sldChg chg="del">
        <pc:chgData name="paul meaney" userId="8f3b41ac-413d-46e0-bc97-8181c95bcdc2" providerId="ADAL" clId="{65711323-F078-4D27-B914-82C9BBE4B0FA}" dt="2025-06-26T15:15:53.003" v="91" actId="47"/>
        <pc:sldMkLst>
          <pc:docMk/>
          <pc:sldMk cId="2927025551" sldId="1670"/>
        </pc:sldMkLst>
      </pc:sldChg>
      <pc:sldChg chg="del">
        <pc:chgData name="paul meaney" userId="8f3b41ac-413d-46e0-bc97-8181c95bcdc2" providerId="ADAL" clId="{65711323-F078-4D27-B914-82C9BBE4B0FA}" dt="2025-06-26T15:15:52.569" v="90" actId="47"/>
        <pc:sldMkLst>
          <pc:docMk/>
          <pc:sldMk cId="687059783" sldId="1671"/>
        </pc:sldMkLst>
      </pc:sldChg>
      <pc:sldChg chg="del">
        <pc:chgData name="paul meaney" userId="8f3b41ac-413d-46e0-bc97-8181c95bcdc2" providerId="ADAL" clId="{65711323-F078-4D27-B914-82C9BBE4B0FA}" dt="2025-06-26T15:15:50.814" v="87" actId="47"/>
        <pc:sldMkLst>
          <pc:docMk/>
          <pc:sldMk cId="2125828274" sldId="1672"/>
        </pc:sldMkLst>
      </pc:sldChg>
      <pc:sldChg chg="del">
        <pc:chgData name="paul meaney" userId="8f3b41ac-413d-46e0-bc97-8181c95bcdc2" providerId="ADAL" clId="{65711323-F078-4D27-B914-82C9BBE4B0FA}" dt="2025-06-26T15:15:47.282" v="80" actId="47"/>
        <pc:sldMkLst>
          <pc:docMk/>
          <pc:sldMk cId="1053802047" sldId="1673"/>
        </pc:sldMkLst>
      </pc:sldChg>
      <pc:sldChg chg="del">
        <pc:chgData name="paul meaney" userId="8f3b41ac-413d-46e0-bc97-8181c95bcdc2" providerId="ADAL" clId="{65711323-F078-4D27-B914-82C9BBE4B0FA}" dt="2025-06-26T15:15:46.377" v="76" actId="47"/>
        <pc:sldMkLst>
          <pc:docMk/>
          <pc:sldMk cId="2144326843" sldId="2224"/>
        </pc:sldMkLst>
      </pc:sldChg>
      <pc:sldChg chg="del">
        <pc:chgData name="paul meaney" userId="8f3b41ac-413d-46e0-bc97-8181c95bcdc2" providerId="ADAL" clId="{65711323-F078-4D27-B914-82C9BBE4B0FA}" dt="2025-06-26T15:15:46.578" v="77" actId="47"/>
        <pc:sldMkLst>
          <pc:docMk/>
          <pc:sldMk cId="2598221281" sldId="2225"/>
        </pc:sldMkLst>
      </pc:sldChg>
      <pc:sldChg chg="del">
        <pc:chgData name="paul meaney" userId="8f3b41ac-413d-46e0-bc97-8181c95bcdc2" providerId="ADAL" clId="{65711323-F078-4D27-B914-82C9BBE4B0FA}" dt="2025-06-26T15:15:49.083" v="84" actId="47"/>
        <pc:sldMkLst>
          <pc:docMk/>
          <pc:sldMk cId="3558668321" sldId="2226"/>
        </pc:sldMkLst>
      </pc:sldChg>
      <pc:sldChg chg="del">
        <pc:chgData name="paul meaney" userId="8f3b41ac-413d-46e0-bc97-8181c95bcdc2" providerId="ADAL" clId="{65711323-F078-4D27-B914-82C9BBE4B0FA}" dt="2025-06-26T15:15:48.099" v="82" actId="47"/>
        <pc:sldMkLst>
          <pc:docMk/>
          <pc:sldMk cId="1294585880" sldId="2227"/>
        </pc:sldMkLst>
      </pc:sldChg>
      <pc:sldChg chg="del">
        <pc:chgData name="paul meaney" userId="8f3b41ac-413d-46e0-bc97-8181c95bcdc2" providerId="ADAL" clId="{65711323-F078-4D27-B914-82C9BBE4B0FA}" dt="2025-06-26T15:15:52.046" v="89" actId="47"/>
        <pc:sldMkLst>
          <pc:docMk/>
          <pc:sldMk cId="3117471053" sldId="2228"/>
        </pc:sldMkLst>
      </pc:sldChg>
      <pc:sldChg chg="del">
        <pc:chgData name="paul meaney" userId="8f3b41ac-413d-46e0-bc97-8181c95bcdc2" providerId="ADAL" clId="{65711323-F078-4D27-B914-82C9BBE4B0FA}" dt="2025-06-26T15:15:46.781" v="78" actId="47"/>
        <pc:sldMkLst>
          <pc:docMk/>
          <pc:sldMk cId="122008874" sldId="2642"/>
        </pc:sldMkLst>
      </pc:sldChg>
      <pc:sldChg chg="del">
        <pc:chgData name="paul meaney" userId="8f3b41ac-413d-46e0-bc97-8181c95bcdc2" providerId="ADAL" clId="{65711323-F078-4D27-B914-82C9BBE4B0FA}" dt="2025-06-26T15:15:46.992" v="79" actId="47"/>
        <pc:sldMkLst>
          <pc:docMk/>
          <pc:sldMk cId="1806404972" sldId="2643"/>
        </pc:sldMkLst>
      </pc:sldChg>
      <pc:sldChg chg="del">
        <pc:chgData name="paul meaney" userId="8f3b41ac-413d-46e0-bc97-8181c95bcdc2" providerId="ADAL" clId="{65711323-F078-4D27-B914-82C9BBE4B0FA}" dt="2025-06-26T15:15:45.315" v="71" actId="47"/>
        <pc:sldMkLst>
          <pc:docMk/>
          <pc:sldMk cId="2851154637" sldId="2994"/>
        </pc:sldMkLst>
      </pc:sldChg>
      <pc:sldChg chg="del">
        <pc:chgData name="paul meaney" userId="8f3b41ac-413d-46e0-bc97-8181c95bcdc2" providerId="ADAL" clId="{65711323-F078-4D27-B914-82C9BBE4B0FA}" dt="2025-06-26T15:15:45.557" v="72" actId="47"/>
        <pc:sldMkLst>
          <pc:docMk/>
          <pc:sldMk cId="2481046552" sldId="2995"/>
        </pc:sldMkLst>
      </pc:sldChg>
      <pc:sldChg chg="del">
        <pc:chgData name="paul meaney" userId="8f3b41ac-413d-46e0-bc97-8181c95bcdc2" providerId="ADAL" clId="{65711323-F078-4D27-B914-82C9BBE4B0FA}" dt="2025-06-26T15:14:50.286" v="1" actId="47"/>
        <pc:sldMkLst>
          <pc:docMk/>
          <pc:sldMk cId="638629465" sldId="3350"/>
        </pc:sldMkLst>
      </pc:sldChg>
      <pc:sldChg chg="del">
        <pc:chgData name="paul meaney" userId="8f3b41ac-413d-46e0-bc97-8181c95bcdc2" providerId="ADAL" clId="{65711323-F078-4D27-B914-82C9BBE4B0FA}" dt="2025-06-26T15:14:49.685" v="0" actId="47"/>
        <pc:sldMkLst>
          <pc:docMk/>
          <pc:sldMk cId="1858865942" sldId="3351"/>
        </pc:sldMkLst>
      </pc:sldChg>
      <pc:sldChg chg="del">
        <pc:chgData name="paul meaney" userId="8f3b41ac-413d-46e0-bc97-8181c95bcdc2" providerId="ADAL" clId="{65711323-F078-4D27-B914-82C9BBE4B0FA}" dt="2025-06-26T15:14:51.346" v="3" actId="47"/>
        <pc:sldMkLst>
          <pc:docMk/>
          <pc:sldMk cId="3318695387" sldId="3352"/>
        </pc:sldMkLst>
      </pc:sldChg>
      <pc:sldChg chg="del">
        <pc:chgData name="paul meaney" userId="8f3b41ac-413d-46e0-bc97-8181c95bcdc2" providerId="ADAL" clId="{65711323-F078-4D27-B914-82C9BBE4B0FA}" dt="2025-06-26T15:14:54.238" v="5" actId="47"/>
        <pc:sldMkLst>
          <pc:docMk/>
          <pc:sldMk cId="3898002569" sldId="3353"/>
        </pc:sldMkLst>
      </pc:sldChg>
      <pc:sldChg chg="del">
        <pc:chgData name="paul meaney" userId="8f3b41ac-413d-46e0-bc97-8181c95bcdc2" providerId="ADAL" clId="{65711323-F078-4D27-B914-82C9BBE4B0FA}" dt="2025-06-26T15:14:54.592" v="6" actId="47"/>
        <pc:sldMkLst>
          <pc:docMk/>
          <pc:sldMk cId="7657531" sldId="3354"/>
        </pc:sldMkLst>
      </pc:sldChg>
      <pc:sldChg chg="del">
        <pc:chgData name="paul meaney" userId="8f3b41ac-413d-46e0-bc97-8181c95bcdc2" providerId="ADAL" clId="{65711323-F078-4D27-B914-82C9BBE4B0FA}" dt="2025-06-26T15:14:55.016" v="7" actId="47"/>
        <pc:sldMkLst>
          <pc:docMk/>
          <pc:sldMk cId="2777367872" sldId="3355"/>
        </pc:sldMkLst>
      </pc:sldChg>
      <pc:sldChg chg="del">
        <pc:chgData name="paul meaney" userId="8f3b41ac-413d-46e0-bc97-8181c95bcdc2" providerId="ADAL" clId="{65711323-F078-4D27-B914-82C9BBE4B0FA}" dt="2025-06-26T15:14:58.035" v="14" actId="47"/>
        <pc:sldMkLst>
          <pc:docMk/>
          <pc:sldMk cId="1833661589" sldId="3356"/>
        </pc:sldMkLst>
      </pc:sldChg>
      <pc:sldChg chg="del">
        <pc:chgData name="paul meaney" userId="8f3b41ac-413d-46e0-bc97-8181c95bcdc2" providerId="ADAL" clId="{65711323-F078-4D27-B914-82C9BBE4B0FA}" dt="2025-06-26T15:14:59.236" v="16" actId="47"/>
        <pc:sldMkLst>
          <pc:docMk/>
          <pc:sldMk cId="1212601604" sldId="3357"/>
        </pc:sldMkLst>
      </pc:sldChg>
      <pc:sldChg chg="del">
        <pc:chgData name="paul meaney" userId="8f3b41ac-413d-46e0-bc97-8181c95bcdc2" providerId="ADAL" clId="{65711323-F078-4D27-B914-82C9BBE4B0FA}" dt="2025-06-26T15:14:55.417" v="8" actId="47"/>
        <pc:sldMkLst>
          <pc:docMk/>
          <pc:sldMk cId="2146492240" sldId="3358"/>
        </pc:sldMkLst>
      </pc:sldChg>
      <pc:sldChg chg="del">
        <pc:chgData name="paul meaney" userId="8f3b41ac-413d-46e0-bc97-8181c95bcdc2" providerId="ADAL" clId="{65711323-F078-4D27-B914-82C9BBE4B0FA}" dt="2025-06-26T15:14:58.742" v="15" actId="47"/>
        <pc:sldMkLst>
          <pc:docMk/>
          <pc:sldMk cId="1745418751" sldId="3359"/>
        </pc:sldMkLst>
      </pc:sldChg>
      <pc:sldChg chg="del">
        <pc:chgData name="paul meaney" userId="8f3b41ac-413d-46e0-bc97-8181c95bcdc2" providerId="ADAL" clId="{65711323-F078-4D27-B914-82C9BBE4B0FA}" dt="2025-06-26T15:15:00.209" v="18" actId="47"/>
        <pc:sldMkLst>
          <pc:docMk/>
          <pc:sldMk cId="2422627182" sldId="3360"/>
        </pc:sldMkLst>
      </pc:sldChg>
      <pc:sldChg chg="del">
        <pc:chgData name="paul meaney" userId="8f3b41ac-413d-46e0-bc97-8181c95bcdc2" providerId="ADAL" clId="{65711323-F078-4D27-B914-82C9BBE4B0FA}" dt="2025-06-26T15:14:55.895" v="9" actId="47"/>
        <pc:sldMkLst>
          <pc:docMk/>
          <pc:sldMk cId="2282745356" sldId="3361"/>
        </pc:sldMkLst>
      </pc:sldChg>
      <pc:sldChg chg="del">
        <pc:chgData name="paul meaney" userId="8f3b41ac-413d-46e0-bc97-8181c95bcdc2" providerId="ADAL" clId="{65711323-F078-4D27-B914-82C9BBE4B0FA}" dt="2025-06-26T15:14:56.323" v="10" actId="47"/>
        <pc:sldMkLst>
          <pc:docMk/>
          <pc:sldMk cId="972387374" sldId="3362"/>
        </pc:sldMkLst>
      </pc:sldChg>
      <pc:sldChg chg="del">
        <pc:chgData name="paul meaney" userId="8f3b41ac-413d-46e0-bc97-8181c95bcdc2" providerId="ADAL" clId="{65711323-F078-4D27-B914-82C9BBE4B0FA}" dt="2025-06-26T15:14:56.708" v="11" actId="47"/>
        <pc:sldMkLst>
          <pc:docMk/>
          <pc:sldMk cId="2396951219" sldId="3363"/>
        </pc:sldMkLst>
      </pc:sldChg>
      <pc:sldChg chg="del">
        <pc:chgData name="paul meaney" userId="8f3b41ac-413d-46e0-bc97-8181c95bcdc2" providerId="ADAL" clId="{65711323-F078-4D27-B914-82C9BBE4B0FA}" dt="2025-06-26T15:14:57.062" v="12" actId="47"/>
        <pc:sldMkLst>
          <pc:docMk/>
          <pc:sldMk cId="912812718" sldId="3364"/>
        </pc:sldMkLst>
      </pc:sldChg>
      <pc:sldChg chg="del">
        <pc:chgData name="paul meaney" userId="8f3b41ac-413d-46e0-bc97-8181c95bcdc2" providerId="ADAL" clId="{65711323-F078-4D27-B914-82C9BBE4B0FA}" dt="2025-06-26T15:14:59.716" v="17" actId="47"/>
        <pc:sldMkLst>
          <pc:docMk/>
          <pc:sldMk cId="3662434892" sldId="3365"/>
        </pc:sldMkLst>
      </pc:sldChg>
      <pc:sldChg chg="del">
        <pc:chgData name="paul meaney" userId="8f3b41ac-413d-46e0-bc97-8181c95bcdc2" providerId="ADAL" clId="{65711323-F078-4D27-B914-82C9BBE4B0FA}" dt="2025-06-26T15:15:00.989" v="19" actId="47"/>
        <pc:sldMkLst>
          <pc:docMk/>
          <pc:sldMk cId="3976952411" sldId="3379"/>
        </pc:sldMkLst>
      </pc:sldChg>
      <pc:sldChg chg="del">
        <pc:chgData name="paul meaney" userId="8f3b41ac-413d-46e0-bc97-8181c95bcdc2" providerId="ADAL" clId="{65711323-F078-4D27-B914-82C9BBE4B0FA}" dt="2025-06-26T15:15:01.448" v="20" actId="47"/>
        <pc:sldMkLst>
          <pc:docMk/>
          <pc:sldMk cId="727088013" sldId="3380"/>
        </pc:sldMkLst>
      </pc:sldChg>
      <pc:sldChg chg="del">
        <pc:chgData name="paul meaney" userId="8f3b41ac-413d-46e0-bc97-8181c95bcdc2" providerId="ADAL" clId="{65711323-F078-4D27-B914-82C9BBE4B0FA}" dt="2025-06-26T15:15:01.906" v="21" actId="47"/>
        <pc:sldMkLst>
          <pc:docMk/>
          <pc:sldMk cId="2855550059" sldId="3381"/>
        </pc:sldMkLst>
      </pc:sldChg>
      <pc:sldChg chg="del">
        <pc:chgData name="paul meaney" userId="8f3b41ac-413d-46e0-bc97-8181c95bcdc2" providerId="ADAL" clId="{65711323-F078-4D27-B914-82C9BBE4B0FA}" dt="2025-06-26T15:15:04.947" v="23" actId="47"/>
        <pc:sldMkLst>
          <pc:docMk/>
          <pc:sldMk cId="684646821" sldId="3382"/>
        </pc:sldMkLst>
      </pc:sldChg>
      <pc:sldChg chg="del">
        <pc:chgData name="paul meaney" userId="8f3b41ac-413d-46e0-bc97-8181c95bcdc2" providerId="ADAL" clId="{65711323-F078-4D27-B914-82C9BBE4B0FA}" dt="2025-06-26T15:15:06.027" v="25" actId="47"/>
        <pc:sldMkLst>
          <pc:docMk/>
          <pc:sldMk cId="286474762" sldId="3383"/>
        </pc:sldMkLst>
      </pc:sldChg>
      <pc:sldChg chg="del">
        <pc:chgData name="paul meaney" userId="8f3b41ac-413d-46e0-bc97-8181c95bcdc2" providerId="ADAL" clId="{65711323-F078-4D27-B914-82C9BBE4B0FA}" dt="2025-06-26T15:15:06.492" v="26" actId="47"/>
        <pc:sldMkLst>
          <pc:docMk/>
          <pc:sldMk cId="630958920" sldId="3384"/>
        </pc:sldMkLst>
      </pc:sldChg>
      <pc:sldChg chg="del">
        <pc:chgData name="paul meaney" userId="8f3b41ac-413d-46e0-bc97-8181c95bcdc2" providerId="ADAL" clId="{65711323-F078-4D27-B914-82C9BBE4B0FA}" dt="2025-06-26T15:15:08.951" v="30" actId="47"/>
        <pc:sldMkLst>
          <pc:docMk/>
          <pc:sldMk cId="3306691271" sldId="3385"/>
        </pc:sldMkLst>
      </pc:sldChg>
      <pc:sldChg chg="del">
        <pc:chgData name="paul meaney" userId="8f3b41ac-413d-46e0-bc97-8181c95bcdc2" providerId="ADAL" clId="{65711323-F078-4D27-B914-82C9BBE4B0FA}" dt="2025-06-26T15:15:08.260" v="28" actId="47"/>
        <pc:sldMkLst>
          <pc:docMk/>
          <pc:sldMk cId="636430620" sldId="3386"/>
        </pc:sldMkLst>
      </pc:sldChg>
      <pc:sldChg chg="del">
        <pc:chgData name="paul meaney" userId="8f3b41ac-413d-46e0-bc97-8181c95bcdc2" providerId="ADAL" clId="{65711323-F078-4D27-B914-82C9BBE4B0FA}" dt="2025-06-26T15:15:09.432" v="31" actId="47"/>
        <pc:sldMkLst>
          <pc:docMk/>
          <pc:sldMk cId="2823874122" sldId="3387"/>
        </pc:sldMkLst>
      </pc:sldChg>
      <pc:sldChg chg="del">
        <pc:chgData name="paul meaney" userId="8f3b41ac-413d-46e0-bc97-8181c95bcdc2" providerId="ADAL" clId="{65711323-F078-4D27-B914-82C9BBE4B0FA}" dt="2025-06-26T15:15:08.574" v="29" actId="47"/>
        <pc:sldMkLst>
          <pc:docMk/>
          <pc:sldMk cId="68739399" sldId="3388"/>
        </pc:sldMkLst>
      </pc:sldChg>
      <pc:sldChg chg="del">
        <pc:chgData name="paul meaney" userId="8f3b41ac-413d-46e0-bc97-8181c95bcdc2" providerId="ADAL" clId="{65711323-F078-4D27-B914-82C9BBE4B0FA}" dt="2025-06-26T15:15:13.223" v="34" actId="47"/>
        <pc:sldMkLst>
          <pc:docMk/>
          <pc:sldMk cId="2699370770" sldId="3389"/>
        </pc:sldMkLst>
      </pc:sldChg>
      <pc:sldChg chg="del">
        <pc:chgData name="paul meaney" userId="8f3b41ac-413d-46e0-bc97-8181c95bcdc2" providerId="ADAL" clId="{65711323-F078-4D27-B914-82C9BBE4B0FA}" dt="2025-06-26T15:15:10.310" v="33" actId="47"/>
        <pc:sldMkLst>
          <pc:docMk/>
          <pc:sldMk cId="3766549208" sldId="3390"/>
        </pc:sldMkLst>
      </pc:sldChg>
      <pc:sldChg chg="del">
        <pc:chgData name="paul meaney" userId="8f3b41ac-413d-46e0-bc97-8181c95bcdc2" providerId="ADAL" clId="{65711323-F078-4D27-B914-82C9BBE4B0FA}" dt="2025-06-26T15:15:09.888" v="32" actId="47"/>
        <pc:sldMkLst>
          <pc:docMk/>
          <pc:sldMk cId="24648184" sldId="3391"/>
        </pc:sldMkLst>
      </pc:sldChg>
      <pc:sldChg chg="del">
        <pc:chgData name="paul meaney" userId="8f3b41ac-413d-46e0-bc97-8181c95bcdc2" providerId="ADAL" clId="{65711323-F078-4D27-B914-82C9BBE4B0FA}" dt="2025-06-26T15:15:14.864" v="36" actId="47"/>
        <pc:sldMkLst>
          <pc:docMk/>
          <pc:sldMk cId="2082438899" sldId="3392"/>
        </pc:sldMkLst>
      </pc:sldChg>
      <pc:sldChg chg="del">
        <pc:chgData name="paul meaney" userId="8f3b41ac-413d-46e0-bc97-8181c95bcdc2" providerId="ADAL" clId="{65711323-F078-4D27-B914-82C9BBE4B0FA}" dt="2025-06-26T15:15:13.824" v="35" actId="47"/>
        <pc:sldMkLst>
          <pc:docMk/>
          <pc:sldMk cId="3234295524" sldId="3393"/>
        </pc:sldMkLst>
      </pc:sldChg>
      <pc:sldChg chg="del">
        <pc:chgData name="paul meaney" userId="8f3b41ac-413d-46e0-bc97-8181c95bcdc2" providerId="ADAL" clId="{65711323-F078-4D27-B914-82C9BBE4B0FA}" dt="2025-06-26T15:15:18.139" v="41" actId="47"/>
        <pc:sldMkLst>
          <pc:docMk/>
          <pc:sldMk cId="2586586617" sldId="3394"/>
        </pc:sldMkLst>
      </pc:sldChg>
      <pc:sldChg chg="del">
        <pc:chgData name="paul meaney" userId="8f3b41ac-413d-46e0-bc97-8181c95bcdc2" providerId="ADAL" clId="{65711323-F078-4D27-B914-82C9BBE4B0FA}" dt="2025-06-26T15:15:18.377" v="42" actId="47"/>
        <pc:sldMkLst>
          <pc:docMk/>
          <pc:sldMk cId="2552976486" sldId="3395"/>
        </pc:sldMkLst>
      </pc:sldChg>
      <pc:sldChg chg="del">
        <pc:chgData name="paul meaney" userId="8f3b41ac-413d-46e0-bc97-8181c95bcdc2" providerId="ADAL" clId="{65711323-F078-4D27-B914-82C9BBE4B0FA}" dt="2025-06-26T15:15:20.199" v="46" actId="47"/>
        <pc:sldMkLst>
          <pc:docMk/>
          <pc:sldMk cId="1000184527" sldId="3397"/>
        </pc:sldMkLst>
      </pc:sldChg>
      <pc:sldChg chg="del">
        <pc:chgData name="paul meaney" userId="8f3b41ac-413d-46e0-bc97-8181c95bcdc2" providerId="ADAL" clId="{65711323-F078-4D27-B914-82C9BBE4B0FA}" dt="2025-06-26T15:15:22.040" v="47" actId="47"/>
        <pc:sldMkLst>
          <pc:docMk/>
          <pc:sldMk cId="804497091" sldId="3398"/>
        </pc:sldMkLst>
      </pc:sldChg>
      <pc:sldChg chg="del">
        <pc:chgData name="paul meaney" userId="8f3b41ac-413d-46e0-bc97-8181c95bcdc2" providerId="ADAL" clId="{65711323-F078-4D27-B914-82C9BBE4B0FA}" dt="2025-06-26T15:14:53.860" v="4" actId="47"/>
        <pc:sldMkLst>
          <pc:docMk/>
          <pc:sldMk cId="2264215280" sldId="3400"/>
        </pc:sldMkLst>
      </pc:sldChg>
      <pc:sldChg chg="del">
        <pc:chgData name="paul meaney" userId="8f3b41ac-413d-46e0-bc97-8181c95bcdc2" providerId="ADAL" clId="{65711323-F078-4D27-B914-82C9BBE4B0FA}" dt="2025-06-26T15:14:57.546" v="13" actId="47"/>
        <pc:sldMkLst>
          <pc:docMk/>
          <pc:sldMk cId="3623383471" sldId="3401"/>
        </pc:sldMkLst>
      </pc:sldChg>
      <pc:sldChg chg="del">
        <pc:chgData name="paul meaney" userId="8f3b41ac-413d-46e0-bc97-8181c95bcdc2" providerId="ADAL" clId="{65711323-F078-4D27-B914-82C9BBE4B0FA}" dt="2025-06-26T15:15:04.653" v="22" actId="47"/>
        <pc:sldMkLst>
          <pc:docMk/>
          <pc:sldMk cId="3312255153" sldId="3402"/>
        </pc:sldMkLst>
      </pc:sldChg>
      <pc:sldChg chg="del">
        <pc:chgData name="paul meaney" userId="8f3b41ac-413d-46e0-bc97-8181c95bcdc2" providerId="ADAL" clId="{65711323-F078-4D27-B914-82C9BBE4B0FA}" dt="2025-06-26T15:15:07.924" v="27" actId="47"/>
        <pc:sldMkLst>
          <pc:docMk/>
          <pc:sldMk cId="2645749106" sldId="3403"/>
        </pc:sldMkLst>
      </pc:sldChg>
      <pc:sldChg chg="del">
        <pc:chgData name="paul meaney" userId="8f3b41ac-413d-46e0-bc97-8181c95bcdc2" providerId="ADAL" clId="{65711323-F078-4D27-B914-82C9BBE4B0FA}" dt="2025-06-26T15:15:16.675" v="37" actId="47"/>
        <pc:sldMkLst>
          <pc:docMk/>
          <pc:sldMk cId="616525621" sldId="3404"/>
        </pc:sldMkLst>
      </pc:sldChg>
      <pc:sldChg chg="del">
        <pc:chgData name="paul meaney" userId="8f3b41ac-413d-46e0-bc97-8181c95bcdc2" providerId="ADAL" clId="{65711323-F078-4D27-B914-82C9BBE4B0FA}" dt="2025-06-26T15:15:25.095" v="49" actId="47"/>
        <pc:sldMkLst>
          <pc:docMk/>
          <pc:sldMk cId="403864620" sldId="3405"/>
        </pc:sldMkLst>
      </pc:sldChg>
      <pc:sldChg chg="del">
        <pc:chgData name="paul meaney" userId="8f3b41ac-413d-46e0-bc97-8181c95bcdc2" providerId="ADAL" clId="{65711323-F078-4D27-B914-82C9BBE4B0FA}" dt="2025-06-26T15:15:33.584" v="58" actId="47"/>
        <pc:sldMkLst>
          <pc:docMk/>
          <pc:sldMk cId="3768429488" sldId="3406"/>
        </pc:sldMkLst>
      </pc:sldChg>
      <pc:sldChg chg="del">
        <pc:chgData name="paul meaney" userId="8f3b41ac-413d-46e0-bc97-8181c95bcdc2" providerId="ADAL" clId="{65711323-F078-4D27-B914-82C9BBE4B0FA}" dt="2025-06-26T15:15:16.992" v="38" actId="47"/>
        <pc:sldMkLst>
          <pc:docMk/>
          <pc:sldMk cId="861090370" sldId="3407"/>
        </pc:sldMkLst>
      </pc:sldChg>
      <pc:sldChg chg="del">
        <pc:chgData name="paul meaney" userId="8f3b41ac-413d-46e0-bc97-8181c95bcdc2" providerId="ADAL" clId="{65711323-F078-4D27-B914-82C9BBE4B0FA}" dt="2025-06-26T15:15:17.282" v="39" actId="47"/>
        <pc:sldMkLst>
          <pc:docMk/>
          <pc:sldMk cId="3398422082" sldId="3408"/>
        </pc:sldMkLst>
      </pc:sldChg>
      <pc:sldChg chg="del">
        <pc:chgData name="paul meaney" userId="8f3b41ac-413d-46e0-bc97-8181c95bcdc2" providerId="ADAL" clId="{65711323-F078-4D27-B914-82C9BBE4B0FA}" dt="2025-06-26T15:15:18.924" v="43" actId="47"/>
        <pc:sldMkLst>
          <pc:docMk/>
          <pc:sldMk cId="1034254923" sldId="3409"/>
        </pc:sldMkLst>
      </pc:sldChg>
      <pc:sldChg chg="del">
        <pc:chgData name="paul meaney" userId="8f3b41ac-413d-46e0-bc97-8181c95bcdc2" providerId="ADAL" clId="{65711323-F078-4D27-B914-82C9BBE4B0FA}" dt="2025-06-26T15:15:19.212" v="44" actId="47"/>
        <pc:sldMkLst>
          <pc:docMk/>
          <pc:sldMk cId="931138285" sldId="3410"/>
        </pc:sldMkLst>
      </pc:sldChg>
      <pc:sldChg chg="del">
        <pc:chgData name="paul meaney" userId="8f3b41ac-413d-46e0-bc97-8181c95bcdc2" providerId="ADAL" clId="{65711323-F078-4D27-B914-82C9BBE4B0FA}" dt="2025-06-26T15:15:19.868" v="45" actId="47"/>
        <pc:sldMkLst>
          <pc:docMk/>
          <pc:sldMk cId="3697848466" sldId="3411"/>
        </pc:sldMkLst>
      </pc:sldChg>
      <pc:sldChg chg="del">
        <pc:chgData name="paul meaney" userId="8f3b41ac-413d-46e0-bc97-8181c95bcdc2" providerId="ADAL" clId="{65711323-F078-4D27-B914-82C9BBE4B0FA}" dt="2025-06-26T15:15:26.385" v="52" actId="47"/>
        <pc:sldMkLst>
          <pc:docMk/>
          <pc:sldMk cId="3360698497" sldId="3412"/>
        </pc:sldMkLst>
      </pc:sldChg>
      <pc:sldChg chg="del">
        <pc:chgData name="paul meaney" userId="8f3b41ac-413d-46e0-bc97-8181c95bcdc2" providerId="ADAL" clId="{65711323-F078-4D27-B914-82C9BBE4B0FA}" dt="2025-06-26T15:15:26.602" v="53" actId="47"/>
        <pc:sldMkLst>
          <pc:docMk/>
          <pc:sldMk cId="607628256" sldId="3413"/>
        </pc:sldMkLst>
      </pc:sldChg>
      <pc:sldChg chg="del">
        <pc:chgData name="paul meaney" userId="8f3b41ac-413d-46e0-bc97-8181c95bcdc2" providerId="ADAL" clId="{65711323-F078-4D27-B914-82C9BBE4B0FA}" dt="2025-06-26T15:15:25.335" v="50" actId="47"/>
        <pc:sldMkLst>
          <pc:docMk/>
          <pc:sldMk cId="3295632227" sldId="3416"/>
        </pc:sldMkLst>
      </pc:sldChg>
      <pc:sldChg chg="del">
        <pc:chgData name="paul meaney" userId="8f3b41ac-413d-46e0-bc97-8181c95bcdc2" providerId="ADAL" clId="{65711323-F078-4D27-B914-82C9BBE4B0FA}" dt="2025-06-26T15:15:25.931" v="51" actId="47"/>
        <pc:sldMkLst>
          <pc:docMk/>
          <pc:sldMk cId="3815727982" sldId="3417"/>
        </pc:sldMkLst>
      </pc:sldChg>
      <pc:sldChg chg="del">
        <pc:chgData name="paul meaney" userId="8f3b41ac-413d-46e0-bc97-8181c95bcdc2" providerId="ADAL" clId="{65711323-F078-4D27-B914-82C9BBE4B0FA}" dt="2025-06-26T15:15:27.239" v="54" actId="47"/>
        <pc:sldMkLst>
          <pc:docMk/>
          <pc:sldMk cId="4227516472" sldId="3418"/>
        </pc:sldMkLst>
      </pc:sldChg>
      <pc:sldChg chg="add del">
        <pc:chgData name="paul meaney" userId="8f3b41ac-413d-46e0-bc97-8181c95bcdc2" providerId="ADAL" clId="{65711323-F078-4D27-B914-82C9BBE4B0FA}" dt="2025-06-26T15:15:31.922" v="57" actId="47"/>
        <pc:sldMkLst>
          <pc:docMk/>
          <pc:sldMk cId="3034486416" sldId="3419"/>
        </pc:sldMkLst>
      </pc:sldChg>
      <pc:sldChg chg="add del">
        <pc:chgData name="paul meaney" userId="8f3b41ac-413d-46e0-bc97-8181c95bcdc2" providerId="ADAL" clId="{65711323-F078-4D27-B914-82C9BBE4B0FA}" dt="2025-06-26T15:15:41.459" v="69" actId="47"/>
        <pc:sldMkLst>
          <pc:docMk/>
          <pc:sldMk cId="146587312" sldId="3420"/>
        </pc:sldMkLst>
      </pc:sldChg>
      <pc:sldChg chg="del">
        <pc:chgData name="paul meaney" userId="8f3b41ac-413d-46e0-bc97-8181c95bcdc2" providerId="ADAL" clId="{65711323-F078-4D27-B914-82C9BBE4B0FA}" dt="2025-06-26T15:15:33.921" v="59" actId="47"/>
        <pc:sldMkLst>
          <pc:docMk/>
          <pc:sldMk cId="2793585502" sldId="3421"/>
        </pc:sldMkLst>
      </pc:sldChg>
      <pc:sldChg chg="del">
        <pc:chgData name="paul meaney" userId="8f3b41ac-413d-46e0-bc97-8181c95bcdc2" providerId="ADAL" clId="{65711323-F078-4D27-B914-82C9BBE4B0FA}" dt="2025-06-26T15:15:23.129" v="48" actId="47"/>
        <pc:sldMkLst>
          <pc:docMk/>
          <pc:sldMk cId="4185991353" sldId="3422"/>
        </pc:sldMkLst>
      </pc:sldChg>
      <pc:sldChg chg="del">
        <pc:chgData name="paul meaney" userId="8f3b41ac-413d-46e0-bc97-8181c95bcdc2" providerId="ADAL" clId="{65711323-F078-4D27-B914-82C9BBE4B0FA}" dt="2025-06-26T15:15:34.378" v="60" actId="47"/>
        <pc:sldMkLst>
          <pc:docMk/>
          <pc:sldMk cId="1326001558" sldId="3423"/>
        </pc:sldMkLst>
      </pc:sldChg>
      <pc:sldChg chg="del">
        <pc:chgData name="paul meaney" userId="8f3b41ac-413d-46e0-bc97-8181c95bcdc2" providerId="ADAL" clId="{65711323-F078-4D27-B914-82C9BBE4B0FA}" dt="2025-06-26T15:15:35.247" v="62" actId="47"/>
        <pc:sldMkLst>
          <pc:docMk/>
          <pc:sldMk cId="1129287118" sldId="3424"/>
        </pc:sldMkLst>
      </pc:sldChg>
      <pc:sldChg chg="del">
        <pc:chgData name="paul meaney" userId="8f3b41ac-413d-46e0-bc97-8181c95bcdc2" providerId="ADAL" clId="{65711323-F078-4D27-B914-82C9BBE4B0FA}" dt="2025-06-26T15:15:34.860" v="61" actId="47"/>
        <pc:sldMkLst>
          <pc:docMk/>
          <pc:sldMk cId="3305335879" sldId="3425"/>
        </pc:sldMkLst>
      </pc:sldChg>
      <pc:sldChg chg="del">
        <pc:chgData name="paul meaney" userId="8f3b41ac-413d-46e0-bc97-8181c95bcdc2" providerId="ADAL" clId="{65711323-F078-4D27-B914-82C9BBE4B0FA}" dt="2025-06-26T15:15:36.093" v="63" actId="47"/>
        <pc:sldMkLst>
          <pc:docMk/>
          <pc:sldMk cId="1253209835" sldId="3426"/>
        </pc:sldMkLst>
      </pc:sldChg>
      <pc:sldChg chg="del">
        <pc:chgData name="paul meaney" userId="8f3b41ac-413d-46e0-bc97-8181c95bcdc2" providerId="ADAL" clId="{65711323-F078-4D27-B914-82C9BBE4B0FA}" dt="2025-06-26T15:15:36.654" v="64" actId="47"/>
        <pc:sldMkLst>
          <pc:docMk/>
          <pc:sldMk cId="4281505588" sldId="3427"/>
        </pc:sldMkLst>
      </pc:sldChg>
      <pc:sldChg chg="del">
        <pc:chgData name="paul meaney" userId="8f3b41ac-413d-46e0-bc97-8181c95bcdc2" providerId="ADAL" clId="{65711323-F078-4D27-B914-82C9BBE4B0FA}" dt="2025-06-26T15:15:37.465" v="65" actId="47"/>
        <pc:sldMkLst>
          <pc:docMk/>
          <pc:sldMk cId="4013210980" sldId="3428"/>
        </pc:sldMkLst>
      </pc:sldChg>
      <pc:sldChg chg="del">
        <pc:chgData name="paul meaney" userId="8f3b41ac-413d-46e0-bc97-8181c95bcdc2" providerId="ADAL" clId="{65711323-F078-4D27-B914-82C9BBE4B0FA}" dt="2025-06-26T15:15:37.937" v="66" actId="47"/>
        <pc:sldMkLst>
          <pc:docMk/>
          <pc:sldMk cId="1876747195" sldId="3435"/>
        </pc:sldMkLst>
      </pc:sldChg>
      <pc:sldChg chg="del">
        <pc:chgData name="paul meaney" userId="8f3b41ac-413d-46e0-bc97-8181c95bcdc2" providerId="ADAL" clId="{65711323-F078-4D27-B914-82C9BBE4B0FA}" dt="2025-06-26T15:15:38.799" v="67" actId="47"/>
        <pc:sldMkLst>
          <pc:docMk/>
          <pc:sldMk cId="3374046319" sldId="3436"/>
        </pc:sldMkLst>
      </pc:sldChg>
      <pc:sldChg chg="del">
        <pc:chgData name="paul meaney" userId="8f3b41ac-413d-46e0-bc97-8181c95bcdc2" providerId="ADAL" clId="{65711323-F078-4D27-B914-82C9BBE4B0FA}" dt="2025-06-26T15:15:05.541" v="24" actId="47"/>
        <pc:sldMkLst>
          <pc:docMk/>
          <pc:sldMk cId="1232183064" sldId="3437"/>
        </pc:sldMkLst>
      </pc:sldChg>
      <pc:sldChg chg="del">
        <pc:chgData name="paul meaney" userId="8f3b41ac-413d-46e0-bc97-8181c95bcdc2" providerId="ADAL" clId="{65711323-F078-4D27-B914-82C9BBE4B0FA}" dt="2025-06-26T15:14:50.759" v="2" actId="47"/>
        <pc:sldMkLst>
          <pc:docMk/>
          <pc:sldMk cId="2547186786" sldId="3438"/>
        </pc:sldMkLst>
      </pc:sldChg>
      <pc:sldChg chg="del">
        <pc:chgData name="paul meaney" userId="8f3b41ac-413d-46e0-bc97-8181c95bcdc2" providerId="ADAL" clId="{65711323-F078-4D27-B914-82C9BBE4B0FA}" dt="2025-06-26T15:15:17.867" v="40" actId="47"/>
        <pc:sldMkLst>
          <pc:docMk/>
          <pc:sldMk cId="358886102" sldId="3439"/>
        </pc:sldMkLst>
      </pc:sldChg>
    </pc:docChg>
  </pc:docChgLst>
  <pc:docChgLst>
    <pc:chgData name="paul meaney" userId="8f3b41ac-413d-46e0-bc97-8181c95bcdc2" providerId="ADAL" clId="{D8FC96EA-8B72-454E-AF1A-79F0067CC712}"/>
    <pc:docChg chg="addSld delSld modSld modSection">
      <pc:chgData name="paul meaney" userId="8f3b41ac-413d-46e0-bc97-8181c95bcdc2" providerId="ADAL" clId="{D8FC96EA-8B72-454E-AF1A-79F0067CC712}" dt="2025-02-12T10:14:24.089" v="4"/>
      <pc:docMkLst>
        <pc:docMk/>
      </pc:docMkLst>
      <pc:sldChg chg="del">
        <pc:chgData name="paul meaney" userId="8f3b41ac-413d-46e0-bc97-8181c95bcdc2" providerId="ADAL" clId="{D8FC96EA-8B72-454E-AF1A-79F0067CC712}" dt="2025-02-10T14:32:35.546" v="0" actId="47"/>
        <pc:sldMkLst>
          <pc:docMk/>
          <pc:sldMk cId="1393632131" sldId="1130"/>
        </pc:sldMkLst>
      </pc:sldChg>
      <pc:sldChg chg="del">
        <pc:chgData name="paul meaney" userId="8f3b41ac-413d-46e0-bc97-8181c95bcdc2" providerId="ADAL" clId="{D8FC96EA-8B72-454E-AF1A-79F0067CC712}" dt="2025-02-12T10:14:11.778" v="3" actId="47"/>
        <pc:sldMkLst>
          <pc:docMk/>
          <pc:sldMk cId="2278379877" sldId="2486"/>
        </pc:sldMkLst>
      </pc:sldChg>
      <pc:sldChg chg="del">
        <pc:chgData name="paul meaney" userId="8f3b41ac-413d-46e0-bc97-8181c95bcdc2" providerId="ADAL" clId="{D8FC96EA-8B72-454E-AF1A-79F0067CC712}" dt="2025-02-12T10:14:10.156" v="2" actId="47"/>
        <pc:sldMkLst>
          <pc:docMk/>
          <pc:sldMk cId="3395721923" sldId="2487"/>
        </pc:sldMkLst>
      </pc:sldChg>
      <pc:sldChg chg="del">
        <pc:chgData name="paul meaney" userId="8f3b41ac-413d-46e0-bc97-8181c95bcdc2" providerId="ADAL" clId="{D8FC96EA-8B72-454E-AF1A-79F0067CC712}" dt="2025-02-12T10:14:08.576" v="1" actId="47"/>
        <pc:sldMkLst>
          <pc:docMk/>
          <pc:sldMk cId="2569456019" sldId="2766"/>
        </pc:sldMkLst>
      </pc:sldChg>
      <pc:sldChg chg="add setBg">
        <pc:chgData name="paul meaney" userId="8f3b41ac-413d-46e0-bc97-8181c95bcdc2" providerId="ADAL" clId="{D8FC96EA-8B72-454E-AF1A-79F0067CC712}" dt="2025-02-12T10:14:24.089" v="4"/>
        <pc:sldMkLst>
          <pc:docMk/>
          <pc:sldMk cId="2851154637" sldId="2994"/>
        </pc:sldMkLst>
      </pc:sldChg>
      <pc:sldChg chg="add">
        <pc:chgData name="paul meaney" userId="8f3b41ac-413d-46e0-bc97-8181c95bcdc2" providerId="ADAL" clId="{D8FC96EA-8B72-454E-AF1A-79F0067CC712}" dt="2025-02-12T10:14:24.089" v="4"/>
        <pc:sldMkLst>
          <pc:docMk/>
          <pc:sldMk cId="2481046552" sldId="2995"/>
        </pc:sldMkLst>
      </pc:sldChg>
    </pc:docChg>
  </pc:docChgLst>
  <pc:docChgLst>
    <pc:chgData name="paul meaney" userId="8f3b41ac-413d-46e0-bc97-8181c95bcdc2" providerId="ADAL" clId="{579DF0CF-4E80-400A-9430-B84B26C9443E}"/>
    <pc:docChg chg="modSld sldOrd">
      <pc:chgData name="paul meaney" userId="8f3b41ac-413d-46e0-bc97-8181c95bcdc2" providerId="ADAL" clId="{579DF0CF-4E80-400A-9430-B84B26C9443E}" dt="2024-06-10T08:21:23.217" v="1"/>
      <pc:docMkLst>
        <pc:docMk/>
      </pc:docMkLst>
      <pc:sldChg chg="ord">
        <pc:chgData name="paul meaney" userId="8f3b41ac-413d-46e0-bc97-8181c95bcdc2" providerId="ADAL" clId="{579DF0CF-4E80-400A-9430-B84B26C9443E}" dt="2024-06-10T08:21:23.217" v="1"/>
        <pc:sldMkLst>
          <pc:docMk/>
          <pc:sldMk cId="3324909653" sldId="1131"/>
        </pc:sldMkLst>
      </pc:sldChg>
    </pc:docChg>
  </pc:docChgLst>
  <pc:docChgLst>
    <pc:chgData name="paul meaney" userId="8f3b41ac-413d-46e0-bc97-8181c95bcdc2" providerId="ADAL" clId="{EB9AEE50-0957-4065-AC52-1F284D66DE1E}"/>
    <pc:docChg chg="custSel modSld">
      <pc:chgData name="paul meaney" userId="8f3b41ac-413d-46e0-bc97-8181c95bcdc2" providerId="ADAL" clId="{EB9AEE50-0957-4065-AC52-1F284D66DE1E}" dt="2023-10-11T14:11:55.570" v="121" actId="20577"/>
      <pc:docMkLst>
        <pc:docMk/>
      </pc:docMkLst>
      <pc:sldChg chg="modSp mod">
        <pc:chgData name="paul meaney" userId="8f3b41ac-413d-46e0-bc97-8181c95bcdc2" providerId="ADAL" clId="{EB9AEE50-0957-4065-AC52-1F284D66DE1E}" dt="2023-10-11T14:11:26.919" v="45" actId="3064"/>
        <pc:sldMkLst>
          <pc:docMk/>
          <pc:sldMk cId="4146503752" sldId="1007"/>
        </pc:sldMkLst>
      </pc:sldChg>
      <pc:sldChg chg="modSp mod">
        <pc:chgData name="paul meaney" userId="8f3b41ac-413d-46e0-bc97-8181c95bcdc2" providerId="ADAL" clId="{EB9AEE50-0957-4065-AC52-1F284D66DE1E}" dt="2023-10-11T14:11:55.570" v="121" actId="20577"/>
        <pc:sldMkLst>
          <pc:docMk/>
          <pc:sldMk cId="2022811433" sldId="1083"/>
        </pc:sldMkLst>
      </pc:sldChg>
    </pc:docChg>
  </pc:docChgLst>
  <pc:docChgLst>
    <pc:chgData name="paul meaney" userId="8f3b41ac-413d-46e0-bc97-8181c95bcdc2" providerId="ADAL" clId="{EA830C9E-91CC-4E56-80A6-322968E8E3CF}"/>
    <pc:docChg chg="undo custSel addSld delSld modSld addSection modSection">
      <pc:chgData name="paul meaney" userId="8f3b41ac-413d-46e0-bc97-8181c95bcdc2" providerId="ADAL" clId="{EA830C9E-91CC-4E56-80A6-322968E8E3CF}" dt="2025-02-04T09:54:50.582" v="2938" actId="114"/>
      <pc:docMkLst>
        <pc:docMk/>
      </pc:docMkLst>
      <pc:sldChg chg="modSp mod">
        <pc:chgData name="paul meaney" userId="8f3b41ac-413d-46e0-bc97-8181c95bcdc2" providerId="ADAL" clId="{EA830C9E-91CC-4E56-80A6-322968E8E3CF}" dt="2025-02-04T09:16:52.919" v="42" actId="790"/>
        <pc:sldMkLst>
          <pc:docMk/>
          <pc:sldMk cId="3324909653" sldId="1131"/>
        </pc:sldMkLst>
      </pc:sldChg>
      <pc:sldChg chg="modSp">
        <pc:chgData name="paul meaney" userId="8f3b41ac-413d-46e0-bc97-8181c95bcdc2" providerId="ADAL" clId="{EA830C9E-91CC-4E56-80A6-322968E8E3CF}" dt="2025-02-04T09:12:32.044" v="39" actId="20577"/>
        <pc:sldMkLst>
          <pc:docMk/>
          <pc:sldMk cId="3993103573" sldId="2222"/>
        </pc:sldMkLst>
      </pc:sldChg>
      <pc:sldChg chg="add">
        <pc:chgData name="paul meaney" userId="8f3b41ac-413d-46e0-bc97-8181c95bcdc2" providerId="ADAL" clId="{EA830C9E-91CC-4E56-80A6-322968E8E3CF}" dt="2025-02-04T09:12:17.795" v="5" actId="2890"/>
        <pc:sldMkLst>
          <pc:docMk/>
          <pc:sldMk cId="363249733" sldId="2779"/>
        </pc:sldMkLst>
      </pc:sldChg>
      <pc:sldChg chg="addSp delSp add del setBg delDesignElem">
        <pc:chgData name="paul meaney" userId="8f3b41ac-413d-46e0-bc97-8181c95bcdc2" providerId="ADAL" clId="{EA830C9E-91CC-4E56-80A6-322968E8E3CF}" dt="2025-02-04T09:12:15.726" v="4"/>
        <pc:sldMkLst>
          <pc:docMk/>
          <pc:sldMk cId="1657916247" sldId="2779"/>
        </pc:sldMkLst>
      </pc:sldChg>
      <pc:sldChg chg="addSp delSp modSp new mod setBg">
        <pc:chgData name="paul meaney" userId="8f3b41ac-413d-46e0-bc97-8181c95bcdc2" providerId="ADAL" clId="{EA830C9E-91CC-4E56-80A6-322968E8E3CF}" dt="2025-02-04T09:28:59.864" v="1102" actId="20577"/>
        <pc:sldMkLst>
          <pc:docMk/>
          <pc:sldMk cId="2995112137" sldId="2780"/>
        </pc:sldMkLst>
      </pc:sldChg>
      <pc:sldChg chg="addSp delSp modSp new del mod">
        <pc:chgData name="paul meaney" userId="8f3b41ac-413d-46e0-bc97-8181c95bcdc2" providerId="ADAL" clId="{EA830C9E-91CC-4E56-80A6-322968E8E3CF}" dt="2025-02-04T09:28:54.740" v="1095" actId="47"/>
        <pc:sldMkLst>
          <pc:docMk/>
          <pc:sldMk cId="3470744776" sldId="2781"/>
        </pc:sldMkLst>
      </pc:sldChg>
      <pc:sldChg chg="modSp add mod">
        <pc:chgData name="paul meaney" userId="8f3b41ac-413d-46e0-bc97-8181c95bcdc2" providerId="ADAL" clId="{EA830C9E-91CC-4E56-80A6-322968E8E3CF}" dt="2025-02-04T09:28:50.239" v="1094"/>
        <pc:sldMkLst>
          <pc:docMk/>
          <pc:sldMk cId="1969032313" sldId="2782"/>
        </pc:sldMkLst>
      </pc:sldChg>
      <pc:sldChg chg="addSp delSp modSp new mod setBg">
        <pc:chgData name="paul meaney" userId="8f3b41ac-413d-46e0-bc97-8181c95bcdc2" providerId="ADAL" clId="{EA830C9E-91CC-4E56-80A6-322968E8E3CF}" dt="2025-02-04T09:43:40.482" v="2270" actId="114"/>
        <pc:sldMkLst>
          <pc:docMk/>
          <pc:sldMk cId="2258110820" sldId="2783"/>
        </pc:sldMkLst>
      </pc:sldChg>
      <pc:sldChg chg="addSp delSp modSp new mod setBg">
        <pc:chgData name="paul meaney" userId="8f3b41ac-413d-46e0-bc97-8181c95bcdc2" providerId="ADAL" clId="{EA830C9E-91CC-4E56-80A6-322968E8E3CF}" dt="2025-02-04T09:54:50.582" v="2938" actId="114"/>
        <pc:sldMkLst>
          <pc:docMk/>
          <pc:sldMk cId="3339374927" sldId="2784"/>
        </pc:sldMkLst>
      </pc:sldChg>
      <pc:sldChg chg="addSp delSp modSp add mod setBg">
        <pc:chgData name="paul meaney" userId="8f3b41ac-413d-46e0-bc97-8181c95bcdc2" providerId="ADAL" clId="{EA830C9E-91CC-4E56-80A6-322968E8E3CF}" dt="2025-02-04T09:44:58.325" v="2298" actId="20577"/>
        <pc:sldMkLst>
          <pc:docMk/>
          <pc:sldMk cId="746219198" sldId="2785"/>
        </pc:sldMkLst>
      </pc:sldChg>
      <pc:sldChg chg="new del">
        <pc:chgData name="paul meaney" userId="8f3b41ac-413d-46e0-bc97-8181c95bcdc2" providerId="ADAL" clId="{EA830C9E-91CC-4E56-80A6-322968E8E3CF}" dt="2025-02-04T09:45:11.308" v="2300" actId="680"/>
        <pc:sldMkLst>
          <pc:docMk/>
          <pc:sldMk cId="273010864" sldId="2786"/>
        </pc:sldMkLst>
      </pc:sldChg>
      <pc:sldChg chg="addSp delSp modSp new mod setBg">
        <pc:chgData name="paul meaney" userId="8f3b41ac-413d-46e0-bc97-8181c95bcdc2" providerId="ADAL" clId="{EA830C9E-91CC-4E56-80A6-322968E8E3CF}" dt="2025-02-04T09:47:50.089" v="2600"/>
        <pc:sldMkLst>
          <pc:docMk/>
          <pc:sldMk cId="2426971986" sldId="2786"/>
        </pc:sldMkLst>
      </pc:sldChg>
    </pc:docChg>
  </pc:docChgLst>
  <pc:docChgLst>
    <pc:chgData name="Paul Meaney" userId="cd67c6744ae1a5fc" providerId="LiveId" clId="{95935DFE-D8FE-4E06-B716-C08C6BA011F6}"/>
    <pc:docChg chg="undo custSel addSld delSld modSld">
      <pc:chgData name="Paul Meaney" userId="cd67c6744ae1a5fc" providerId="LiveId" clId="{95935DFE-D8FE-4E06-B716-C08C6BA011F6}" dt="2021-06-24T13:29:28.393" v="1824" actId="33524"/>
      <pc:docMkLst>
        <pc:docMk/>
      </pc:docMkLst>
      <pc:sldChg chg="modSp mod">
        <pc:chgData name="Paul Meaney" userId="cd67c6744ae1a5fc" providerId="LiveId" clId="{95935DFE-D8FE-4E06-B716-C08C6BA011F6}" dt="2021-06-24T12:08:08.528" v="372" actId="313"/>
        <pc:sldMkLst>
          <pc:docMk/>
          <pc:sldMk cId="1228464484" sldId="962"/>
        </pc:sldMkLst>
      </pc:sldChg>
      <pc:sldChg chg="modSp mod">
        <pc:chgData name="Paul Meaney" userId="cd67c6744ae1a5fc" providerId="LiveId" clId="{95935DFE-D8FE-4E06-B716-C08C6BA011F6}" dt="2021-06-24T11:50:27.656" v="12" actId="20577"/>
        <pc:sldMkLst>
          <pc:docMk/>
          <pc:sldMk cId="1660631473" sldId="966"/>
        </pc:sldMkLst>
      </pc:sldChg>
      <pc:sldChg chg="modSp mod">
        <pc:chgData name="Paul Meaney" userId="cd67c6744ae1a5fc" providerId="LiveId" clId="{95935DFE-D8FE-4E06-B716-C08C6BA011F6}" dt="2021-06-24T11:50:55.925" v="14"/>
        <pc:sldMkLst>
          <pc:docMk/>
          <pc:sldMk cId="1886220631" sldId="967"/>
        </pc:sldMkLst>
      </pc:sldChg>
      <pc:sldChg chg="modSp mod">
        <pc:chgData name="Paul Meaney" userId="cd67c6744ae1a5fc" providerId="LiveId" clId="{95935DFE-D8FE-4E06-B716-C08C6BA011F6}" dt="2021-06-24T11:52:58.388" v="120" actId="1076"/>
        <pc:sldMkLst>
          <pc:docMk/>
          <pc:sldMk cId="2232190001" sldId="968"/>
        </pc:sldMkLst>
      </pc:sldChg>
      <pc:sldChg chg="modSp mod">
        <pc:chgData name="Paul Meaney" userId="cd67c6744ae1a5fc" providerId="LiveId" clId="{95935DFE-D8FE-4E06-B716-C08C6BA011F6}" dt="2021-06-24T12:14:34.183" v="821" actId="20577"/>
        <pc:sldMkLst>
          <pc:docMk/>
          <pc:sldMk cId="4250916916" sldId="969"/>
        </pc:sldMkLst>
      </pc:sldChg>
      <pc:sldChg chg="modSp mod">
        <pc:chgData name="Paul Meaney" userId="cd67c6744ae1a5fc" providerId="LiveId" clId="{95935DFE-D8FE-4E06-B716-C08C6BA011F6}" dt="2021-06-24T11:54:47.058" v="167" actId="313"/>
        <pc:sldMkLst>
          <pc:docMk/>
          <pc:sldMk cId="3455545004" sldId="971"/>
        </pc:sldMkLst>
      </pc:sldChg>
      <pc:sldChg chg="modSp mod">
        <pc:chgData name="Paul Meaney" userId="cd67c6744ae1a5fc" providerId="LiveId" clId="{95935DFE-D8FE-4E06-B716-C08C6BA011F6}" dt="2021-06-24T11:55:44.448" v="172" actId="20577"/>
        <pc:sldMkLst>
          <pc:docMk/>
          <pc:sldMk cId="1600576148" sldId="972"/>
        </pc:sldMkLst>
      </pc:sldChg>
      <pc:sldChg chg="modSp mod">
        <pc:chgData name="Paul Meaney" userId="cd67c6744ae1a5fc" providerId="LiveId" clId="{95935DFE-D8FE-4E06-B716-C08C6BA011F6}" dt="2021-06-24T11:57:40.278" v="175" actId="27636"/>
        <pc:sldMkLst>
          <pc:docMk/>
          <pc:sldMk cId="1637605886" sldId="982"/>
        </pc:sldMkLst>
      </pc:sldChg>
      <pc:sldChg chg="modSp mod">
        <pc:chgData name="Paul Meaney" userId="cd67c6744ae1a5fc" providerId="LiveId" clId="{95935DFE-D8FE-4E06-B716-C08C6BA011F6}" dt="2021-06-24T12:08:24.222" v="373" actId="313"/>
        <pc:sldMkLst>
          <pc:docMk/>
          <pc:sldMk cId="3058475896" sldId="983"/>
        </pc:sldMkLst>
      </pc:sldChg>
      <pc:sldChg chg="modSp mod">
        <pc:chgData name="Paul Meaney" userId="cd67c6744ae1a5fc" providerId="LiveId" clId="{95935DFE-D8FE-4E06-B716-C08C6BA011F6}" dt="2021-06-24T11:57:55.958" v="177" actId="20577"/>
        <pc:sldMkLst>
          <pc:docMk/>
          <pc:sldMk cId="3726960224" sldId="988"/>
        </pc:sldMkLst>
      </pc:sldChg>
      <pc:sldChg chg="modSp mod">
        <pc:chgData name="Paul Meaney" userId="cd67c6744ae1a5fc" providerId="LiveId" clId="{95935DFE-D8FE-4E06-B716-C08C6BA011F6}" dt="2021-06-24T11:59:21.784" v="235" actId="1076"/>
        <pc:sldMkLst>
          <pc:docMk/>
          <pc:sldMk cId="2919173491" sldId="989"/>
        </pc:sldMkLst>
      </pc:sldChg>
      <pc:sldChg chg="modSp mod">
        <pc:chgData name="Paul Meaney" userId="cd67c6744ae1a5fc" providerId="LiveId" clId="{95935DFE-D8FE-4E06-B716-C08C6BA011F6}" dt="2021-06-24T12:07:30.263" v="371" actId="1076"/>
        <pc:sldMkLst>
          <pc:docMk/>
          <pc:sldMk cId="3491809300" sldId="993"/>
        </pc:sldMkLst>
      </pc:sldChg>
      <pc:sldChg chg="modSp mod">
        <pc:chgData name="Paul Meaney" userId="cd67c6744ae1a5fc" providerId="LiveId" clId="{95935DFE-D8FE-4E06-B716-C08C6BA011F6}" dt="2021-06-24T12:08:51.697" v="376" actId="20577"/>
        <pc:sldMkLst>
          <pc:docMk/>
          <pc:sldMk cId="3944522964" sldId="996"/>
        </pc:sldMkLst>
      </pc:sldChg>
      <pc:sldChg chg="modSp mod">
        <pc:chgData name="Paul Meaney" userId="cd67c6744ae1a5fc" providerId="LiveId" clId="{95935DFE-D8FE-4E06-B716-C08C6BA011F6}" dt="2021-06-24T12:09:06.575" v="380" actId="20577"/>
        <pc:sldMkLst>
          <pc:docMk/>
          <pc:sldMk cId="3212175123" sldId="997"/>
        </pc:sldMkLst>
      </pc:sldChg>
      <pc:sldChg chg="modSp mod">
        <pc:chgData name="Paul Meaney" userId="cd67c6744ae1a5fc" providerId="LiveId" clId="{95935DFE-D8FE-4E06-B716-C08C6BA011F6}" dt="2021-06-24T12:10:01.479" v="409" actId="20577"/>
        <pc:sldMkLst>
          <pc:docMk/>
          <pc:sldMk cId="885227622" sldId="998"/>
        </pc:sldMkLst>
      </pc:sldChg>
      <pc:sldChg chg="modSp">
        <pc:chgData name="Paul Meaney" userId="cd67c6744ae1a5fc" providerId="LiveId" clId="{95935DFE-D8FE-4E06-B716-C08C6BA011F6}" dt="2021-06-24T12:15:08.551" v="831" actId="20577"/>
        <pc:sldMkLst>
          <pc:docMk/>
          <pc:sldMk cId="3278192690" sldId="999"/>
        </pc:sldMkLst>
      </pc:sldChg>
      <pc:sldChg chg="addSp delSp modSp new mod setBg">
        <pc:chgData name="Paul Meaney" userId="cd67c6744ae1a5fc" providerId="LiveId" clId="{95935DFE-D8FE-4E06-B716-C08C6BA011F6}" dt="2021-06-24T12:13:46.942" v="817" actId="26606"/>
        <pc:sldMkLst>
          <pc:docMk/>
          <pc:sldMk cId="3745863499" sldId="1004"/>
        </pc:sldMkLst>
      </pc:sldChg>
      <pc:sldChg chg="add setBg">
        <pc:chgData name="Paul Meaney" userId="cd67c6744ae1a5fc" providerId="LiveId" clId="{95935DFE-D8FE-4E06-B716-C08C6BA011F6}" dt="2021-06-24T12:14:09.628" v="818"/>
        <pc:sldMkLst>
          <pc:docMk/>
          <pc:sldMk cId="997407836" sldId="1005"/>
        </pc:sldMkLst>
      </pc:sldChg>
      <pc:sldChg chg="addSp delSp modSp add del mod">
        <pc:chgData name="Paul Meaney" userId="cd67c6744ae1a5fc" providerId="LiveId" clId="{95935DFE-D8FE-4E06-B716-C08C6BA011F6}" dt="2021-06-24T12:57:29.520" v="860" actId="47"/>
        <pc:sldMkLst>
          <pc:docMk/>
          <pc:sldMk cId="2374792285" sldId="1006"/>
        </pc:sldMkLst>
      </pc:sldChg>
      <pc:sldChg chg="modSp add mod">
        <pc:chgData name="Paul Meaney" userId="cd67c6744ae1a5fc" providerId="LiveId" clId="{95935DFE-D8FE-4E06-B716-C08C6BA011F6}" dt="2021-06-24T12:59:52.934" v="1125" actId="20577"/>
        <pc:sldMkLst>
          <pc:docMk/>
          <pc:sldMk cId="4146503752" sldId="1007"/>
        </pc:sldMkLst>
      </pc:sldChg>
      <pc:sldChg chg="delSp modSp add mod">
        <pc:chgData name="Paul Meaney" userId="cd67c6744ae1a5fc" providerId="LiveId" clId="{95935DFE-D8FE-4E06-B716-C08C6BA011F6}" dt="2021-06-24T12:59:15.756" v="1032" actId="20577"/>
        <pc:sldMkLst>
          <pc:docMk/>
          <pc:sldMk cId="2004233001" sldId="1008"/>
        </pc:sldMkLst>
      </pc:sldChg>
      <pc:sldChg chg="add">
        <pc:chgData name="Paul Meaney" userId="cd67c6744ae1a5fc" providerId="LiveId" clId="{95935DFE-D8FE-4E06-B716-C08C6BA011F6}" dt="2021-06-24T12:53:20.041" v="832"/>
        <pc:sldMkLst>
          <pc:docMk/>
          <pc:sldMk cId="3816308762" sldId="1009"/>
        </pc:sldMkLst>
      </pc:sldChg>
      <pc:sldChg chg="add">
        <pc:chgData name="Paul Meaney" userId="cd67c6744ae1a5fc" providerId="LiveId" clId="{95935DFE-D8FE-4E06-B716-C08C6BA011F6}" dt="2021-06-24T12:53:20.041" v="832"/>
        <pc:sldMkLst>
          <pc:docMk/>
          <pc:sldMk cId="3541637254" sldId="1010"/>
        </pc:sldMkLst>
      </pc:sldChg>
      <pc:sldChg chg="delSp modSp add mod">
        <pc:chgData name="Paul Meaney" userId="cd67c6744ae1a5fc" providerId="LiveId" clId="{95935DFE-D8FE-4E06-B716-C08C6BA011F6}" dt="2021-06-24T13:01:58.709" v="1183" actId="478"/>
        <pc:sldMkLst>
          <pc:docMk/>
          <pc:sldMk cId="3258823378" sldId="1011"/>
        </pc:sldMkLst>
      </pc:sldChg>
      <pc:sldChg chg="add">
        <pc:chgData name="Paul Meaney" userId="cd67c6744ae1a5fc" providerId="LiveId" clId="{95935DFE-D8FE-4E06-B716-C08C6BA011F6}" dt="2021-06-24T12:53:20.041" v="832"/>
        <pc:sldMkLst>
          <pc:docMk/>
          <pc:sldMk cId="1186197314" sldId="1012"/>
        </pc:sldMkLst>
      </pc:sldChg>
      <pc:sldChg chg="add">
        <pc:chgData name="Paul Meaney" userId="cd67c6744ae1a5fc" providerId="LiveId" clId="{95935DFE-D8FE-4E06-B716-C08C6BA011F6}" dt="2021-06-24T12:53:20.041" v="832"/>
        <pc:sldMkLst>
          <pc:docMk/>
          <pc:sldMk cId="671712366" sldId="1013"/>
        </pc:sldMkLst>
      </pc:sldChg>
      <pc:sldChg chg="add">
        <pc:chgData name="Paul Meaney" userId="cd67c6744ae1a5fc" providerId="LiveId" clId="{95935DFE-D8FE-4E06-B716-C08C6BA011F6}" dt="2021-06-24T12:53:20.041" v="832"/>
        <pc:sldMkLst>
          <pc:docMk/>
          <pc:sldMk cId="72149307" sldId="1014"/>
        </pc:sldMkLst>
      </pc:sldChg>
      <pc:sldChg chg="add">
        <pc:chgData name="Paul Meaney" userId="cd67c6744ae1a5fc" providerId="LiveId" clId="{95935DFE-D8FE-4E06-B716-C08C6BA011F6}" dt="2021-06-24T12:53:20.041" v="832"/>
        <pc:sldMkLst>
          <pc:docMk/>
          <pc:sldMk cId="1108659285" sldId="1015"/>
        </pc:sldMkLst>
      </pc:sldChg>
      <pc:sldChg chg="add">
        <pc:chgData name="Paul Meaney" userId="cd67c6744ae1a5fc" providerId="LiveId" clId="{95935DFE-D8FE-4E06-B716-C08C6BA011F6}" dt="2021-06-24T12:53:20.041" v="832"/>
        <pc:sldMkLst>
          <pc:docMk/>
          <pc:sldMk cId="4156074409" sldId="1016"/>
        </pc:sldMkLst>
      </pc:sldChg>
      <pc:sldChg chg="add">
        <pc:chgData name="Paul Meaney" userId="cd67c6744ae1a5fc" providerId="LiveId" clId="{95935DFE-D8FE-4E06-B716-C08C6BA011F6}" dt="2021-06-24T12:53:20.041" v="832"/>
        <pc:sldMkLst>
          <pc:docMk/>
          <pc:sldMk cId="681505514" sldId="1017"/>
        </pc:sldMkLst>
      </pc:sldChg>
      <pc:sldChg chg="add">
        <pc:chgData name="Paul Meaney" userId="cd67c6744ae1a5fc" providerId="LiveId" clId="{95935DFE-D8FE-4E06-B716-C08C6BA011F6}" dt="2021-06-24T12:53:20.041" v="832"/>
        <pc:sldMkLst>
          <pc:docMk/>
          <pc:sldMk cId="2354762977" sldId="1018"/>
        </pc:sldMkLst>
      </pc:sldChg>
      <pc:sldChg chg="add">
        <pc:chgData name="Paul Meaney" userId="cd67c6744ae1a5fc" providerId="LiveId" clId="{95935DFE-D8FE-4E06-B716-C08C6BA011F6}" dt="2021-06-24T12:53:20.041" v="832"/>
        <pc:sldMkLst>
          <pc:docMk/>
          <pc:sldMk cId="946790155" sldId="1019"/>
        </pc:sldMkLst>
      </pc:sldChg>
      <pc:sldChg chg="add">
        <pc:chgData name="Paul Meaney" userId="cd67c6744ae1a5fc" providerId="LiveId" clId="{95935DFE-D8FE-4E06-B716-C08C6BA011F6}" dt="2021-06-24T12:53:20.041" v="832"/>
        <pc:sldMkLst>
          <pc:docMk/>
          <pc:sldMk cId="3192645519" sldId="1020"/>
        </pc:sldMkLst>
      </pc:sldChg>
      <pc:sldChg chg="add">
        <pc:chgData name="Paul Meaney" userId="cd67c6744ae1a5fc" providerId="LiveId" clId="{95935DFE-D8FE-4E06-B716-C08C6BA011F6}" dt="2021-06-24T12:53:20.041" v="832"/>
        <pc:sldMkLst>
          <pc:docMk/>
          <pc:sldMk cId="2617035403" sldId="1021"/>
        </pc:sldMkLst>
      </pc:sldChg>
      <pc:sldChg chg="addSp delSp modSp add mod setBg">
        <pc:chgData name="Paul Meaney" userId="cd67c6744ae1a5fc" providerId="LiveId" clId="{95935DFE-D8FE-4E06-B716-C08C6BA011F6}" dt="2021-06-24T13:05:33.555" v="1366" actId="20577"/>
        <pc:sldMkLst>
          <pc:docMk/>
          <pc:sldMk cId="1199907434" sldId="1022"/>
        </pc:sldMkLst>
      </pc:sldChg>
      <pc:sldChg chg="add">
        <pc:chgData name="Paul Meaney" userId="cd67c6744ae1a5fc" providerId="LiveId" clId="{95935DFE-D8FE-4E06-B716-C08C6BA011F6}" dt="2021-06-24T12:53:20.041" v="832"/>
        <pc:sldMkLst>
          <pc:docMk/>
          <pc:sldMk cId="2662426865" sldId="1023"/>
        </pc:sldMkLst>
      </pc:sldChg>
      <pc:sldChg chg="add">
        <pc:chgData name="Paul Meaney" userId="cd67c6744ae1a5fc" providerId="LiveId" clId="{95935DFE-D8FE-4E06-B716-C08C6BA011F6}" dt="2021-06-24T12:53:20.041" v="832"/>
        <pc:sldMkLst>
          <pc:docMk/>
          <pc:sldMk cId="52130861" sldId="1024"/>
        </pc:sldMkLst>
      </pc:sldChg>
      <pc:sldChg chg="add">
        <pc:chgData name="Paul Meaney" userId="cd67c6744ae1a5fc" providerId="LiveId" clId="{95935DFE-D8FE-4E06-B716-C08C6BA011F6}" dt="2021-06-24T12:53:20.041" v="832"/>
        <pc:sldMkLst>
          <pc:docMk/>
          <pc:sldMk cId="1822741756" sldId="1025"/>
        </pc:sldMkLst>
      </pc:sldChg>
      <pc:sldChg chg="add">
        <pc:chgData name="Paul Meaney" userId="cd67c6744ae1a5fc" providerId="LiveId" clId="{95935DFE-D8FE-4E06-B716-C08C6BA011F6}" dt="2021-06-24T12:53:20.041" v="832"/>
        <pc:sldMkLst>
          <pc:docMk/>
          <pc:sldMk cId="1139910843" sldId="1026"/>
        </pc:sldMkLst>
      </pc:sldChg>
      <pc:sldChg chg="modSp add">
        <pc:chgData name="Paul Meaney" userId="cd67c6744ae1a5fc" providerId="LiveId" clId="{95935DFE-D8FE-4E06-B716-C08C6BA011F6}" dt="2021-06-24T13:05:46.211" v="1373" actId="20577"/>
        <pc:sldMkLst>
          <pc:docMk/>
          <pc:sldMk cId="2798967973" sldId="1027"/>
        </pc:sldMkLst>
      </pc:sldChg>
      <pc:sldChg chg="add">
        <pc:chgData name="Paul Meaney" userId="cd67c6744ae1a5fc" providerId="LiveId" clId="{95935DFE-D8FE-4E06-B716-C08C6BA011F6}" dt="2021-06-24T12:53:20.041" v="832"/>
        <pc:sldMkLst>
          <pc:docMk/>
          <pc:sldMk cId="1935479349" sldId="1028"/>
        </pc:sldMkLst>
      </pc:sldChg>
      <pc:sldChg chg="modSp add mod">
        <pc:chgData name="Paul Meaney" userId="cd67c6744ae1a5fc" providerId="LiveId" clId="{95935DFE-D8FE-4E06-B716-C08C6BA011F6}" dt="2021-06-24T13:07:50.375" v="1626" actId="20577"/>
        <pc:sldMkLst>
          <pc:docMk/>
          <pc:sldMk cId="2547594837" sldId="1029"/>
        </pc:sldMkLst>
      </pc:sldChg>
      <pc:sldChg chg="add">
        <pc:chgData name="Paul Meaney" userId="cd67c6744ae1a5fc" providerId="LiveId" clId="{95935DFE-D8FE-4E06-B716-C08C6BA011F6}" dt="2021-06-24T12:53:20.041" v="832"/>
        <pc:sldMkLst>
          <pc:docMk/>
          <pc:sldMk cId="3079780574" sldId="1030"/>
        </pc:sldMkLst>
      </pc:sldChg>
      <pc:sldChg chg="add">
        <pc:chgData name="Paul Meaney" userId="cd67c6744ae1a5fc" providerId="LiveId" clId="{95935DFE-D8FE-4E06-B716-C08C6BA011F6}" dt="2021-06-24T12:53:20.041" v="832"/>
        <pc:sldMkLst>
          <pc:docMk/>
          <pc:sldMk cId="570524577" sldId="1031"/>
        </pc:sldMkLst>
      </pc:sldChg>
      <pc:sldChg chg="add">
        <pc:chgData name="Paul Meaney" userId="cd67c6744ae1a5fc" providerId="LiveId" clId="{95935DFE-D8FE-4E06-B716-C08C6BA011F6}" dt="2021-06-24T12:53:20.041" v="832"/>
        <pc:sldMkLst>
          <pc:docMk/>
          <pc:sldMk cId="4282030760" sldId="1032"/>
        </pc:sldMkLst>
      </pc:sldChg>
      <pc:sldChg chg="addSp delSp modSp add mod">
        <pc:chgData name="Paul Meaney" userId="cd67c6744ae1a5fc" providerId="LiveId" clId="{95935DFE-D8FE-4E06-B716-C08C6BA011F6}" dt="2021-06-24T13:28:03.184" v="1730" actId="1076"/>
        <pc:sldMkLst>
          <pc:docMk/>
          <pc:sldMk cId="4210478711" sldId="1033"/>
        </pc:sldMkLst>
      </pc:sldChg>
      <pc:sldChg chg="add">
        <pc:chgData name="Paul Meaney" userId="cd67c6744ae1a5fc" providerId="LiveId" clId="{95935DFE-D8FE-4E06-B716-C08C6BA011F6}" dt="2021-06-24T12:53:20.041" v="832"/>
        <pc:sldMkLst>
          <pc:docMk/>
          <pc:sldMk cId="4235403280" sldId="1034"/>
        </pc:sldMkLst>
      </pc:sldChg>
      <pc:sldChg chg="add">
        <pc:chgData name="Paul Meaney" userId="cd67c6744ae1a5fc" providerId="LiveId" clId="{95935DFE-D8FE-4E06-B716-C08C6BA011F6}" dt="2021-06-24T12:53:20.041" v="832"/>
        <pc:sldMkLst>
          <pc:docMk/>
          <pc:sldMk cId="3415406683" sldId="1035"/>
        </pc:sldMkLst>
      </pc:sldChg>
      <pc:sldChg chg="add">
        <pc:chgData name="Paul Meaney" userId="cd67c6744ae1a5fc" providerId="LiveId" clId="{95935DFE-D8FE-4E06-B716-C08C6BA011F6}" dt="2021-06-24T12:53:20.041" v="832"/>
        <pc:sldMkLst>
          <pc:docMk/>
          <pc:sldMk cId="139609284" sldId="1036"/>
        </pc:sldMkLst>
      </pc:sldChg>
      <pc:sldChg chg="add">
        <pc:chgData name="Paul Meaney" userId="cd67c6744ae1a5fc" providerId="LiveId" clId="{95935DFE-D8FE-4E06-B716-C08C6BA011F6}" dt="2021-06-24T12:53:20.041" v="832"/>
        <pc:sldMkLst>
          <pc:docMk/>
          <pc:sldMk cId="1237915467" sldId="1037"/>
        </pc:sldMkLst>
      </pc:sldChg>
      <pc:sldChg chg="delSp modSp add del mod">
        <pc:chgData name="Paul Meaney" userId="cd67c6744ae1a5fc" providerId="LiveId" clId="{95935DFE-D8FE-4E06-B716-C08C6BA011F6}" dt="2021-06-24T13:27:18.020" v="1714" actId="47"/>
        <pc:sldMkLst>
          <pc:docMk/>
          <pc:sldMk cId="1924527669" sldId="1038"/>
        </pc:sldMkLst>
      </pc:sldChg>
      <pc:sldChg chg="modSp add mod setBg">
        <pc:chgData name="Paul Meaney" userId="cd67c6744ae1a5fc" providerId="LiveId" clId="{95935DFE-D8FE-4E06-B716-C08C6BA011F6}" dt="2021-06-24T13:27:42.299" v="1726" actId="20577"/>
        <pc:sldMkLst>
          <pc:docMk/>
          <pc:sldMk cId="1740457850" sldId="1039"/>
        </pc:sldMkLst>
      </pc:sldChg>
      <pc:sldChg chg="modSp add">
        <pc:chgData name="Paul Meaney" userId="cd67c6744ae1a5fc" providerId="LiveId" clId="{95935DFE-D8FE-4E06-B716-C08C6BA011F6}" dt="2021-06-24T13:29:28.393" v="1824" actId="33524"/>
        <pc:sldMkLst>
          <pc:docMk/>
          <pc:sldMk cId="168610517" sldId="1040"/>
        </pc:sldMkLst>
      </pc:sldChg>
      <pc:sldChg chg="add">
        <pc:chgData name="Paul Meaney" userId="cd67c6744ae1a5fc" providerId="LiveId" clId="{95935DFE-D8FE-4E06-B716-C08C6BA011F6}" dt="2021-06-24T12:53:20.041" v="832"/>
        <pc:sldMkLst>
          <pc:docMk/>
          <pc:sldMk cId="1832545616" sldId="1041"/>
        </pc:sldMkLst>
      </pc:sldChg>
      <pc:sldChg chg="add">
        <pc:chgData name="Paul Meaney" userId="cd67c6744ae1a5fc" providerId="LiveId" clId="{95935DFE-D8FE-4E06-B716-C08C6BA011F6}" dt="2021-06-24T12:53:20.041" v="832"/>
        <pc:sldMkLst>
          <pc:docMk/>
          <pc:sldMk cId="3691117438" sldId="1042"/>
        </pc:sldMkLst>
      </pc:sldChg>
      <pc:sldChg chg="add">
        <pc:chgData name="Paul Meaney" userId="cd67c6744ae1a5fc" providerId="LiveId" clId="{95935DFE-D8FE-4E06-B716-C08C6BA011F6}" dt="2021-06-24T12:53:20.041" v="832"/>
        <pc:sldMkLst>
          <pc:docMk/>
          <pc:sldMk cId="858032716" sldId="1043"/>
        </pc:sldMkLst>
      </pc:sldChg>
      <pc:sldChg chg="add">
        <pc:chgData name="Paul Meaney" userId="cd67c6744ae1a5fc" providerId="LiveId" clId="{95935DFE-D8FE-4E06-B716-C08C6BA011F6}" dt="2021-06-24T12:53:20.041" v="832"/>
        <pc:sldMkLst>
          <pc:docMk/>
          <pc:sldMk cId="2593405376" sldId="1044"/>
        </pc:sldMkLst>
      </pc:sldChg>
      <pc:sldChg chg="addSp delSp modSp new mod setBg">
        <pc:chgData name="Paul Meaney" userId="cd67c6744ae1a5fc" providerId="LiveId" clId="{95935DFE-D8FE-4E06-B716-C08C6BA011F6}" dt="2021-06-24T13:06:29.040" v="1515" actId="26606"/>
        <pc:sldMkLst>
          <pc:docMk/>
          <pc:sldMk cId="202751271" sldId="1045"/>
        </pc:sldMkLst>
      </pc:sldChg>
      <pc:sldChg chg="modSp add mod">
        <pc:chgData name="Paul Meaney" userId="cd67c6744ae1a5fc" providerId="LiveId" clId="{95935DFE-D8FE-4E06-B716-C08C6BA011F6}" dt="2021-06-24T13:27:53.922" v="1728" actId="1076"/>
        <pc:sldMkLst>
          <pc:docMk/>
          <pc:sldMk cId="2495023950" sldId="1046"/>
        </pc:sldMkLst>
      </pc:sldChg>
    </pc:docChg>
  </pc:docChgLst>
</pc:chgInfo>
</file>

<file path=ppt/diagrams/_rels/data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svg"/><Relationship Id="rId1" Type="http://schemas.openxmlformats.org/officeDocument/2006/relationships/image" Target="../media/image3.png"/><Relationship Id="rId4" Type="http://schemas.openxmlformats.org/officeDocument/2006/relationships/image" Target="../media/image6.svg"/></Relationships>
</file>

<file path=ppt/diagrams/_rels/data10.xml.rels><?xml version="1.0" encoding="UTF-8" standalone="yes"?>
<Relationships xmlns="http://schemas.openxmlformats.org/package/2006/relationships"><Relationship Id="rId8" Type="http://schemas.openxmlformats.org/officeDocument/2006/relationships/image" Target="../media/image65.svg"/><Relationship Id="rId3" Type="http://schemas.openxmlformats.org/officeDocument/2006/relationships/image" Target="../media/image60.png"/><Relationship Id="rId7" Type="http://schemas.openxmlformats.org/officeDocument/2006/relationships/image" Target="../media/image64.png"/><Relationship Id="rId2" Type="http://schemas.openxmlformats.org/officeDocument/2006/relationships/image" Target="../media/image59.svg"/><Relationship Id="rId1" Type="http://schemas.openxmlformats.org/officeDocument/2006/relationships/image" Target="../media/image58.png"/><Relationship Id="rId6" Type="http://schemas.openxmlformats.org/officeDocument/2006/relationships/image" Target="../media/image63.svg"/><Relationship Id="rId5" Type="http://schemas.openxmlformats.org/officeDocument/2006/relationships/image" Target="../media/image62.png"/><Relationship Id="rId4" Type="http://schemas.openxmlformats.org/officeDocument/2006/relationships/image" Target="../media/image61.svg"/></Relationships>
</file>

<file path=ppt/diagrams/_rels/data11.xml.rels><?xml version="1.0" encoding="UTF-8" standalone="yes"?>
<Relationships xmlns="http://schemas.openxmlformats.org/package/2006/relationships"><Relationship Id="rId8" Type="http://schemas.openxmlformats.org/officeDocument/2006/relationships/image" Target="../media/image73.svg"/><Relationship Id="rId3" Type="http://schemas.openxmlformats.org/officeDocument/2006/relationships/image" Target="../media/image68.png"/><Relationship Id="rId7" Type="http://schemas.openxmlformats.org/officeDocument/2006/relationships/image" Target="../media/image72.png"/><Relationship Id="rId12" Type="http://schemas.openxmlformats.org/officeDocument/2006/relationships/image" Target="../media/image77.svg"/><Relationship Id="rId2" Type="http://schemas.openxmlformats.org/officeDocument/2006/relationships/image" Target="../media/image67.svg"/><Relationship Id="rId1" Type="http://schemas.openxmlformats.org/officeDocument/2006/relationships/image" Target="../media/image66.png"/><Relationship Id="rId6" Type="http://schemas.openxmlformats.org/officeDocument/2006/relationships/image" Target="../media/image71.svg"/><Relationship Id="rId11" Type="http://schemas.openxmlformats.org/officeDocument/2006/relationships/image" Target="../media/image76.png"/><Relationship Id="rId5" Type="http://schemas.openxmlformats.org/officeDocument/2006/relationships/image" Target="../media/image70.png"/><Relationship Id="rId10" Type="http://schemas.openxmlformats.org/officeDocument/2006/relationships/image" Target="../media/image75.svg"/><Relationship Id="rId4" Type="http://schemas.openxmlformats.org/officeDocument/2006/relationships/image" Target="../media/image69.svg"/><Relationship Id="rId9" Type="http://schemas.openxmlformats.org/officeDocument/2006/relationships/image" Target="../media/image74.png"/></Relationships>
</file>

<file path=ppt/diagrams/_rels/data12.xml.rels><?xml version="1.0" encoding="UTF-8" standalone="yes"?>
<Relationships xmlns="http://schemas.openxmlformats.org/package/2006/relationships"><Relationship Id="rId8" Type="http://schemas.openxmlformats.org/officeDocument/2006/relationships/image" Target="../media/image85.svg"/><Relationship Id="rId3" Type="http://schemas.openxmlformats.org/officeDocument/2006/relationships/image" Target="../media/image80.png"/><Relationship Id="rId7" Type="http://schemas.openxmlformats.org/officeDocument/2006/relationships/image" Target="../media/image84.png"/><Relationship Id="rId2" Type="http://schemas.openxmlformats.org/officeDocument/2006/relationships/image" Target="../media/image79.svg"/><Relationship Id="rId1" Type="http://schemas.openxmlformats.org/officeDocument/2006/relationships/image" Target="../media/image78.png"/><Relationship Id="rId6" Type="http://schemas.openxmlformats.org/officeDocument/2006/relationships/image" Target="../media/image83.svg"/><Relationship Id="rId5" Type="http://schemas.openxmlformats.org/officeDocument/2006/relationships/image" Target="../media/image82.png"/><Relationship Id="rId4" Type="http://schemas.openxmlformats.org/officeDocument/2006/relationships/image" Target="../media/image81.svg"/></Relationships>
</file>

<file path=ppt/diagrams/_rels/data13.xml.rels><?xml version="1.0" encoding="UTF-8" standalone="yes"?>
<Relationships xmlns="http://schemas.openxmlformats.org/package/2006/relationships"><Relationship Id="rId8" Type="http://schemas.openxmlformats.org/officeDocument/2006/relationships/image" Target="../media/image57.svg"/><Relationship Id="rId3" Type="http://schemas.openxmlformats.org/officeDocument/2006/relationships/image" Target="../media/image53.png"/><Relationship Id="rId7" Type="http://schemas.openxmlformats.org/officeDocument/2006/relationships/image" Target="../media/image49.png"/><Relationship Id="rId2" Type="http://schemas.openxmlformats.org/officeDocument/2006/relationships/image" Target="../media/image52.svg"/><Relationship Id="rId1" Type="http://schemas.openxmlformats.org/officeDocument/2006/relationships/image" Target="../media/image51.png"/><Relationship Id="rId6" Type="http://schemas.openxmlformats.org/officeDocument/2006/relationships/image" Target="../media/image56.svg"/><Relationship Id="rId5" Type="http://schemas.openxmlformats.org/officeDocument/2006/relationships/image" Target="../media/image55.png"/><Relationship Id="rId4" Type="http://schemas.openxmlformats.org/officeDocument/2006/relationships/image" Target="../media/image54.svg"/></Relationships>
</file>

<file path=ppt/diagrams/_rels/data14.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image" Target="../media/image87.svg"/><Relationship Id="rId1" Type="http://schemas.openxmlformats.org/officeDocument/2006/relationships/image" Target="../media/image86.png"/><Relationship Id="rId4" Type="http://schemas.openxmlformats.org/officeDocument/2006/relationships/image" Target="../media/image89.svg"/></Relationships>
</file>

<file path=ppt/diagrams/_rels/data2.xml.rels><?xml version="1.0" encoding="UTF-8" standalone="yes"?>
<Relationships xmlns="http://schemas.openxmlformats.org/package/2006/relationships"><Relationship Id="rId8" Type="http://schemas.openxmlformats.org/officeDocument/2006/relationships/image" Target="../media/image14.sv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image" Target="../media/image8.svg"/><Relationship Id="rId1" Type="http://schemas.openxmlformats.org/officeDocument/2006/relationships/image" Target="../media/image7.png"/><Relationship Id="rId6" Type="http://schemas.openxmlformats.org/officeDocument/2006/relationships/image" Target="../media/image12.svg"/><Relationship Id="rId5" Type="http://schemas.openxmlformats.org/officeDocument/2006/relationships/image" Target="../media/image11.png"/><Relationship Id="rId10" Type="http://schemas.openxmlformats.org/officeDocument/2006/relationships/image" Target="../media/image16.svg"/><Relationship Id="rId4" Type="http://schemas.openxmlformats.org/officeDocument/2006/relationships/image" Target="../media/image10.svg"/><Relationship Id="rId9" Type="http://schemas.openxmlformats.org/officeDocument/2006/relationships/image" Target="../media/image15.png"/></Relationships>
</file>

<file path=ppt/diagrams/_rels/data5.xml.rels><?xml version="1.0" encoding="UTF-8" standalone="yes"?>
<Relationships xmlns="http://schemas.openxmlformats.org/package/2006/relationships"><Relationship Id="rId8" Type="http://schemas.openxmlformats.org/officeDocument/2006/relationships/image" Target="../media/image26.svg"/><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image" Target="../media/image20.svg"/><Relationship Id="rId1" Type="http://schemas.openxmlformats.org/officeDocument/2006/relationships/image" Target="../media/image19.png"/><Relationship Id="rId6" Type="http://schemas.openxmlformats.org/officeDocument/2006/relationships/image" Target="../media/image24.svg"/><Relationship Id="rId5" Type="http://schemas.openxmlformats.org/officeDocument/2006/relationships/image" Target="../media/image23.png"/><Relationship Id="rId4" Type="http://schemas.openxmlformats.org/officeDocument/2006/relationships/image" Target="../media/image22.svg"/></Relationships>
</file>

<file path=ppt/diagrams/_rels/data6.xml.rels><?xml version="1.0" encoding="UTF-8" standalone="yes"?>
<Relationships xmlns="http://schemas.openxmlformats.org/package/2006/relationships"><Relationship Id="rId8" Type="http://schemas.openxmlformats.org/officeDocument/2006/relationships/image" Target="../media/image34.svg"/><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image" Target="../media/image28.svg"/><Relationship Id="rId1" Type="http://schemas.openxmlformats.org/officeDocument/2006/relationships/image" Target="../media/image27.png"/><Relationship Id="rId6" Type="http://schemas.openxmlformats.org/officeDocument/2006/relationships/image" Target="../media/image32.svg"/><Relationship Id="rId5" Type="http://schemas.openxmlformats.org/officeDocument/2006/relationships/image" Target="../media/image31.png"/><Relationship Id="rId4" Type="http://schemas.openxmlformats.org/officeDocument/2006/relationships/image" Target="../media/image30.svg"/></Relationships>
</file>

<file path=ppt/diagrams/_rels/data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svg"/><Relationship Id="rId1" Type="http://schemas.openxmlformats.org/officeDocument/2006/relationships/image" Target="../media/image36.png"/><Relationship Id="rId6" Type="http://schemas.openxmlformats.org/officeDocument/2006/relationships/image" Target="../media/image41.svg"/><Relationship Id="rId5" Type="http://schemas.openxmlformats.org/officeDocument/2006/relationships/image" Target="../media/image40.png"/><Relationship Id="rId4" Type="http://schemas.openxmlformats.org/officeDocument/2006/relationships/image" Target="../media/image39.svg"/></Relationships>
</file>

<file path=ppt/diagrams/_rels/data8.xml.rels><?xml version="1.0" encoding="UTF-8" standalone="yes"?>
<Relationships xmlns="http://schemas.openxmlformats.org/package/2006/relationships"><Relationship Id="rId8" Type="http://schemas.openxmlformats.org/officeDocument/2006/relationships/image" Target="../media/image50.svg"/><Relationship Id="rId3" Type="http://schemas.openxmlformats.org/officeDocument/2006/relationships/image" Target="../media/image45.png"/><Relationship Id="rId7" Type="http://schemas.openxmlformats.org/officeDocument/2006/relationships/image" Target="../media/image49.png"/><Relationship Id="rId2" Type="http://schemas.openxmlformats.org/officeDocument/2006/relationships/image" Target="../media/image44.svg"/><Relationship Id="rId1" Type="http://schemas.openxmlformats.org/officeDocument/2006/relationships/image" Target="../media/image43.png"/><Relationship Id="rId6" Type="http://schemas.openxmlformats.org/officeDocument/2006/relationships/image" Target="../media/image48.svg"/><Relationship Id="rId5" Type="http://schemas.openxmlformats.org/officeDocument/2006/relationships/image" Target="../media/image47.png"/><Relationship Id="rId4" Type="http://schemas.openxmlformats.org/officeDocument/2006/relationships/image" Target="../media/image46.svg"/></Relationships>
</file>

<file path=ppt/diagrams/_rels/data9.xml.rels><?xml version="1.0" encoding="UTF-8" standalone="yes"?>
<Relationships xmlns="http://schemas.openxmlformats.org/package/2006/relationships"><Relationship Id="rId8" Type="http://schemas.openxmlformats.org/officeDocument/2006/relationships/image" Target="../media/image57.svg"/><Relationship Id="rId3" Type="http://schemas.openxmlformats.org/officeDocument/2006/relationships/image" Target="../media/image53.png"/><Relationship Id="rId7" Type="http://schemas.openxmlformats.org/officeDocument/2006/relationships/image" Target="../media/image49.png"/><Relationship Id="rId2" Type="http://schemas.openxmlformats.org/officeDocument/2006/relationships/image" Target="../media/image52.svg"/><Relationship Id="rId1" Type="http://schemas.openxmlformats.org/officeDocument/2006/relationships/image" Target="../media/image51.png"/><Relationship Id="rId6" Type="http://schemas.openxmlformats.org/officeDocument/2006/relationships/image" Target="../media/image56.svg"/><Relationship Id="rId5" Type="http://schemas.openxmlformats.org/officeDocument/2006/relationships/image" Target="../media/image55.png"/><Relationship Id="rId4" Type="http://schemas.openxmlformats.org/officeDocument/2006/relationships/image" Target="../media/image54.svg"/></Relationships>
</file>

<file path=ppt/diagrams/_rels/drawing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svg"/><Relationship Id="rId1" Type="http://schemas.openxmlformats.org/officeDocument/2006/relationships/image" Target="../media/image3.png"/><Relationship Id="rId4" Type="http://schemas.openxmlformats.org/officeDocument/2006/relationships/image" Target="../media/image6.svg"/></Relationships>
</file>

<file path=ppt/diagrams/_rels/drawing10.xml.rels><?xml version="1.0" encoding="UTF-8" standalone="yes"?>
<Relationships xmlns="http://schemas.openxmlformats.org/package/2006/relationships"><Relationship Id="rId8" Type="http://schemas.openxmlformats.org/officeDocument/2006/relationships/image" Target="../media/image65.svg"/><Relationship Id="rId3" Type="http://schemas.openxmlformats.org/officeDocument/2006/relationships/image" Target="../media/image60.png"/><Relationship Id="rId7" Type="http://schemas.openxmlformats.org/officeDocument/2006/relationships/image" Target="../media/image64.png"/><Relationship Id="rId2" Type="http://schemas.openxmlformats.org/officeDocument/2006/relationships/image" Target="../media/image59.svg"/><Relationship Id="rId1" Type="http://schemas.openxmlformats.org/officeDocument/2006/relationships/image" Target="../media/image58.png"/><Relationship Id="rId6" Type="http://schemas.openxmlformats.org/officeDocument/2006/relationships/image" Target="../media/image63.svg"/><Relationship Id="rId5" Type="http://schemas.openxmlformats.org/officeDocument/2006/relationships/image" Target="../media/image62.png"/><Relationship Id="rId4" Type="http://schemas.openxmlformats.org/officeDocument/2006/relationships/image" Target="../media/image61.svg"/></Relationships>
</file>

<file path=ppt/diagrams/_rels/drawing11.xml.rels><?xml version="1.0" encoding="UTF-8" standalone="yes"?>
<Relationships xmlns="http://schemas.openxmlformats.org/package/2006/relationships"><Relationship Id="rId8" Type="http://schemas.openxmlformats.org/officeDocument/2006/relationships/image" Target="../media/image73.svg"/><Relationship Id="rId3" Type="http://schemas.openxmlformats.org/officeDocument/2006/relationships/image" Target="../media/image68.png"/><Relationship Id="rId7" Type="http://schemas.openxmlformats.org/officeDocument/2006/relationships/image" Target="../media/image72.png"/><Relationship Id="rId12" Type="http://schemas.openxmlformats.org/officeDocument/2006/relationships/image" Target="../media/image77.svg"/><Relationship Id="rId2" Type="http://schemas.openxmlformats.org/officeDocument/2006/relationships/image" Target="../media/image67.svg"/><Relationship Id="rId1" Type="http://schemas.openxmlformats.org/officeDocument/2006/relationships/image" Target="../media/image66.png"/><Relationship Id="rId6" Type="http://schemas.openxmlformats.org/officeDocument/2006/relationships/image" Target="../media/image71.svg"/><Relationship Id="rId11" Type="http://schemas.openxmlformats.org/officeDocument/2006/relationships/image" Target="../media/image76.png"/><Relationship Id="rId5" Type="http://schemas.openxmlformats.org/officeDocument/2006/relationships/image" Target="../media/image70.png"/><Relationship Id="rId10" Type="http://schemas.openxmlformats.org/officeDocument/2006/relationships/image" Target="../media/image75.svg"/><Relationship Id="rId4" Type="http://schemas.openxmlformats.org/officeDocument/2006/relationships/image" Target="../media/image69.svg"/><Relationship Id="rId9" Type="http://schemas.openxmlformats.org/officeDocument/2006/relationships/image" Target="../media/image74.png"/></Relationships>
</file>

<file path=ppt/diagrams/_rels/drawing12.xml.rels><?xml version="1.0" encoding="UTF-8" standalone="yes"?>
<Relationships xmlns="http://schemas.openxmlformats.org/package/2006/relationships"><Relationship Id="rId8" Type="http://schemas.openxmlformats.org/officeDocument/2006/relationships/image" Target="../media/image85.svg"/><Relationship Id="rId3" Type="http://schemas.openxmlformats.org/officeDocument/2006/relationships/image" Target="../media/image80.png"/><Relationship Id="rId7" Type="http://schemas.openxmlformats.org/officeDocument/2006/relationships/image" Target="../media/image84.png"/><Relationship Id="rId2" Type="http://schemas.openxmlformats.org/officeDocument/2006/relationships/image" Target="../media/image79.svg"/><Relationship Id="rId1" Type="http://schemas.openxmlformats.org/officeDocument/2006/relationships/image" Target="../media/image78.png"/><Relationship Id="rId6" Type="http://schemas.openxmlformats.org/officeDocument/2006/relationships/image" Target="../media/image83.svg"/><Relationship Id="rId5" Type="http://schemas.openxmlformats.org/officeDocument/2006/relationships/image" Target="../media/image82.png"/><Relationship Id="rId4" Type="http://schemas.openxmlformats.org/officeDocument/2006/relationships/image" Target="../media/image81.svg"/></Relationships>
</file>

<file path=ppt/diagrams/_rels/drawing13.xml.rels><?xml version="1.0" encoding="UTF-8" standalone="yes"?>
<Relationships xmlns="http://schemas.openxmlformats.org/package/2006/relationships"><Relationship Id="rId8" Type="http://schemas.openxmlformats.org/officeDocument/2006/relationships/image" Target="../media/image57.svg"/><Relationship Id="rId3" Type="http://schemas.openxmlformats.org/officeDocument/2006/relationships/image" Target="../media/image53.png"/><Relationship Id="rId7" Type="http://schemas.openxmlformats.org/officeDocument/2006/relationships/image" Target="../media/image49.png"/><Relationship Id="rId2" Type="http://schemas.openxmlformats.org/officeDocument/2006/relationships/image" Target="../media/image52.svg"/><Relationship Id="rId1" Type="http://schemas.openxmlformats.org/officeDocument/2006/relationships/image" Target="../media/image51.png"/><Relationship Id="rId6" Type="http://schemas.openxmlformats.org/officeDocument/2006/relationships/image" Target="../media/image56.svg"/><Relationship Id="rId5" Type="http://schemas.openxmlformats.org/officeDocument/2006/relationships/image" Target="../media/image55.png"/><Relationship Id="rId4" Type="http://schemas.openxmlformats.org/officeDocument/2006/relationships/image" Target="../media/image54.svg"/></Relationships>
</file>

<file path=ppt/diagrams/_rels/drawing14.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image" Target="../media/image87.svg"/><Relationship Id="rId1" Type="http://schemas.openxmlformats.org/officeDocument/2006/relationships/image" Target="../media/image86.png"/><Relationship Id="rId4" Type="http://schemas.openxmlformats.org/officeDocument/2006/relationships/image" Target="../media/image89.svg"/></Relationships>
</file>

<file path=ppt/diagrams/_rels/drawing2.xml.rels><?xml version="1.0" encoding="UTF-8" standalone="yes"?>
<Relationships xmlns="http://schemas.openxmlformats.org/package/2006/relationships"><Relationship Id="rId8" Type="http://schemas.openxmlformats.org/officeDocument/2006/relationships/image" Target="../media/image14.sv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image" Target="../media/image8.svg"/><Relationship Id="rId1" Type="http://schemas.openxmlformats.org/officeDocument/2006/relationships/image" Target="../media/image7.png"/><Relationship Id="rId6" Type="http://schemas.openxmlformats.org/officeDocument/2006/relationships/image" Target="../media/image12.svg"/><Relationship Id="rId5" Type="http://schemas.openxmlformats.org/officeDocument/2006/relationships/image" Target="../media/image11.png"/><Relationship Id="rId10" Type="http://schemas.openxmlformats.org/officeDocument/2006/relationships/image" Target="../media/image16.svg"/><Relationship Id="rId4" Type="http://schemas.openxmlformats.org/officeDocument/2006/relationships/image" Target="../media/image10.svg"/><Relationship Id="rId9" Type="http://schemas.openxmlformats.org/officeDocument/2006/relationships/image" Target="../media/image15.png"/></Relationships>
</file>

<file path=ppt/diagrams/_rels/drawing5.xml.rels><?xml version="1.0" encoding="UTF-8" standalone="yes"?>
<Relationships xmlns="http://schemas.openxmlformats.org/package/2006/relationships"><Relationship Id="rId8" Type="http://schemas.openxmlformats.org/officeDocument/2006/relationships/image" Target="../media/image26.svg"/><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image" Target="../media/image20.svg"/><Relationship Id="rId1" Type="http://schemas.openxmlformats.org/officeDocument/2006/relationships/image" Target="../media/image19.png"/><Relationship Id="rId6" Type="http://schemas.openxmlformats.org/officeDocument/2006/relationships/image" Target="../media/image24.svg"/><Relationship Id="rId5" Type="http://schemas.openxmlformats.org/officeDocument/2006/relationships/image" Target="../media/image23.png"/><Relationship Id="rId4" Type="http://schemas.openxmlformats.org/officeDocument/2006/relationships/image" Target="../media/image22.svg"/></Relationships>
</file>

<file path=ppt/diagrams/_rels/drawing6.xml.rels><?xml version="1.0" encoding="UTF-8" standalone="yes"?>
<Relationships xmlns="http://schemas.openxmlformats.org/package/2006/relationships"><Relationship Id="rId8" Type="http://schemas.openxmlformats.org/officeDocument/2006/relationships/image" Target="../media/image34.svg"/><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image" Target="../media/image28.svg"/><Relationship Id="rId1" Type="http://schemas.openxmlformats.org/officeDocument/2006/relationships/image" Target="../media/image27.png"/><Relationship Id="rId6" Type="http://schemas.openxmlformats.org/officeDocument/2006/relationships/image" Target="../media/image32.svg"/><Relationship Id="rId5" Type="http://schemas.openxmlformats.org/officeDocument/2006/relationships/image" Target="../media/image31.png"/><Relationship Id="rId4" Type="http://schemas.openxmlformats.org/officeDocument/2006/relationships/image" Target="../media/image30.svg"/></Relationships>
</file>

<file path=ppt/diagrams/_rels/drawing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svg"/><Relationship Id="rId1" Type="http://schemas.openxmlformats.org/officeDocument/2006/relationships/image" Target="../media/image36.png"/><Relationship Id="rId6" Type="http://schemas.openxmlformats.org/officeDocument/2006/relationships/image" Target="../media/image41.svg"/><Relationship Id="rId5" Type="http://schemas.openxmlformats.org/officeDocument/2006/relationships/image" Target="../media/image40.png"/><Relationship Id="rId4" Type="http://schemas.openxmlformats.org/officeDocument/2006/relationships/image" Target="../media/image39.svg"/></Relationships>
</file>

<file path=ppt/diagrams/_rels/drawing8.xml.rels><?xml version="1.0" encoding="UTF-8" standalone="yes"?>
<Relationships xmlns="http://schemas.openxmlformats.org/package/2006/relationships"><Relationship Id="rId8" Type="http://schemas.openxmlformats.org/officeDocument/2006/relationships/image" Target="../media/image50.svg"/><Relationship Id="rId3" Type="http://schemas.openxmlformats.org/officeDocument/2006/relationships/image" Target="../media/image45.png"/><Relationship Id="rId7" Type="http://schemas.openxmlformats.org/officeDocument/2006/relationships/image" Target="../media/image49.png"/><Relationship Id="rId2" Type="http://schemas.openxmlformats.org/officeDocument/2006/relationships/image" Target="../media/image44.svg"/><Relationship Id="rId1" Type="http://schemas.openxmlformats.org/officeDocument/2006/relationships/image" Target="../media/image43.png"/><Relationship Id="rId6" Type="http://schemas.openxmlformats.org/officeDocument/2006/relationships/image" Target="../media/image48.svg"/><Relationship Id="rId5" Type="http://schemas.openxmlformats.org/officeDocument/2006/relationships/image" Target="../media/image47.png"/><Relationship Id="rId4" Type="http://schemas.openxmlformats.org/officeDocument/2006/relationships/image" Target="../media/image46.svg"/></Relationships>
</file>

<file path=ppt/diagrams/_rels/drawing9.xml.rels><?xml version="1.0" encoding="UTF-8" standalone="yes"?>
<Relationships xmlns="http://schemas.openxmlformats.org/package/2006/relationships"><Relationship Id="rId8" Type="http://schemas.openxmlformats.org/officeDocument/2006/relationships/image" Target="../media/image57.svg"/><Relationship Id="rId3" Type="http://schemas.openxmlformats.org/officeDocument/2006/relationships/image" Target="../media/image53.png"/><Relationship Id="rId7" Type="http://schemas.openxmlformats.org/officeDocument/2006/relationships/image" Target="../media/image49.png"/><Relationship Id="rId2" Type="http://schemas.openxmlformats.org/officeDocument/2006/relationships/image" Target="../media/image52.svg"/><Relationship Id="rId1" Type="http://schemas.openxmlformats.org/officeDocument/2006/relationships/image" Target="../media/image51.png"/><Relationship Id="rId6" Type="http://schemas.openxmlformats.org/officeDocument/2006/relationships/image" Target="../media/image56.svg"/><Relationship Id="rId5" Type="http://schemas.openxmlformats.org/officeDocument/2006/relationships/image" Target="../media/image55.png"/><Relationship Id="rId4" Type="http://schemas.openxmlformats.org/officeDocument/2006/relationships/image" Target="../media/image54.svg"/></Relationships>
</file>

<file path=ppt/diagrams/colors1.xml><?xml version="1.0" encoding="utf-8"?>
<dgm:colorsDef xmlns:dgm="http://schemas.openxmlformats.org/drawingml/2006/diagram" xmlns:a="http://schemas.openxmlformats.org/drawingml/2006/main" uniqueId="urn:microsoft.com/office/officeart/2018/5/colors/Iconchunking_neutralbg_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a:alpha val="0"/>
      </a:schemeClr>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18/5/colors/Iconchunking_neutralbg_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a:alpha val="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18/5/colors/Iconchunking_neutralbg_accent3_2">
  <dgm:title val=""/>
  <dgm:desc val=""/>
  <dgm:catLst>
    <dgm:cat type="accent3" pri="13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a:alpha val="0"/>
      </a:schemeClr>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18/5/colors/Iconchunking_neutralbg_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a:alpha val="0"/>
      </a:schemeClr>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18/5/colors/Iconchunking_neutralbg_accent5_2">
  <dgm:title val=""/>
  <dgm:desc val=""/>
  <dgm:catLst>
    <dgm:cat type="accent5" pri="15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a:alpha val="0"/>
      </a:schemeClr>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18/5/colors/Iconchunking_neutralbg_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a:alpha val="0"/>
      </a:schemeClr>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18/5/colors/Iconchunking_neutralbg_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a:alpha val="0"/>
      </a:schemeClr>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18/5/colors/Iconchunking_neutralbg_accent3_2">
  <dgm:title val=""/>
  <dgm:desc val=""/>
  <dgm:catLst>
    <dgm:cat type="accent3" pri="13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a:alpha val="0"/>
      </a:schemeClr>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18/5/colors/Iconchunking_neutralbg_accent6_2">
  <dgm:title val=""/>
  <dgm:desc val=""/>
  <dgm:catLst>
    <dgm:cat type="accent6" pri="16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a:alpha val="0"/>
      </a:schemeClr>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18/5/colors/Iconchunking_neutralbg_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a:alpha val="0"/>
      </a:schemeClr>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18/5/colors/Iconchunking_neutralbg_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a:alpha val="0"/>
      </a:schemeClr>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70CA46A-7AD2-4F38-B376-34A07ABCC997}" type="doc">
      <dgm:prSet loTypeId="urn:microsoft.com/office/officeart/2018/2/layout/IconVerticalSolidList" loCatId="icon" qsTypeId="urn:microsoft.com/office/officeart/2005/8/quickstyle/simple1" qsCatId="simple" csTypeId="urn:microsoft.com/office/officeart/2018/5/colors/Iconchunking_neutralbg_colorful5" csCatId="colorful" phldr="1"/>
      <dgm:spPr/>
      <dgm:t>
        <a:bodyPr/>
        <a:lstStyle/>
        <a:p>
          <a:endParaRPr lang="en-US"/>
        </a:p>
      </dgm:t>
    </dgm:pt>
    <dgm:pt modelId="{FC6E3AEB-DE86-41BA-9B1C-25B5F20A48E4}">
      <dgm:prSet/>
      <dgm:spPr/>
      <dgm:t>
        <a:bodyPr/>
        <a:lstStyle/>
        <a:p>
          <a:pPr>
            <a:lnSpc>
              <a:spcPct val="100000"/>
            </a:lnSpc>
          </a:pPr>
          <a:r>
            <a:rPr lang="en-GB" noProof="0" dirty="0"/>
            <a:t>To be able to explain how individuals can interact with online communities.</a:t>
          </a:r>
        </a:p>
      </dgm:t>
    </dgm:pt>
    <dgm:pt modelId="{49AE5BE3-32CE-49B3-BC9A-2D72C9AD65D1}" type="parTrans" cxnId="{F293C365-9CBC-4324-994A-7024FFF8D731}">
      <dgm:prSet/>
      <dgm:spPr/>
      <dgm:t>
        <a:bodyPr/>
        <a:lstStyle/>
        <a:p>
          <a:endParaRPr lang="en-GB"/>
        </a:p>
      </dgm:t>
    </dgm:pt>
    <dgm:pt modelId="{D25F46C9-773F-43FB-B9BE-67ABB051A307}" type="sibTrans" cxnId="{F293C365-9CBC-4324-994A-7024FFF8D731}">
      <dgm:prSet/>
      <dgm:spPr/>
      <dgm:t>
        <a:bodyPr/>
        <a:lstStyle/>
        <a:p>
          <a:endParaRPr lang="en-GB"/>
        </a:p>
      </dgm:t>
    </dgm:pt>
    <dgm:pt modelId="{22338E58-4770-4452-8AAA-8C18BAD98ADB}">
      <dgm:prSet/>
      <dgm:spPr/>
      <dgm:t>
        <a:bodyPr/>
        <a:lstStyle/>
        <a:p>
          <a:pPr>
            <a:lnSpc>
              <a:spcPct val="100000"/>
            </a:lnSpc>
          </a:pPr>
          <a:r>
            <a:rPr lang="en-GB" noProof="0" dirty="0"/>
            <a:t>To be able to explain how organisations can interact with online communities.</a:t>
          </a:r>
        </a:p>
      </dgm:t>
    </dgm:pt>
    <dgm:pt modelId="{5B7DE706-B262-4686-A553-2CE0715643DB}" type="parTrans" cxnId="{A6928908-518D-41ED-B1B9-AA07A9668C78}">
      <dgm:prSet/>
      <dgm:spPr/>
      <dgm:t>
        <a:bodyPr/>
        <a:lstStyle/>
        <a:p>
          <a:endParaRPr lang="en-GB"/>
        </a:p>
      </dgm:t>
    </dgm:pt>
    <dgm:pt modelId="{725C6E3D-497F-4B5E-8E40-7486BC8715DE}" type="sibTrans" cxnId="{A6928908-518D-41ED-B1B9-AA07A9668C78}">
      <dgm:prSet/>
      <dgm:spPr/>
      <dgm:t>
        <a:bodyPr/>
        <a:lstStyle/>
        <a:p>
          <a:endParaRPr lang="en-GB"/>
        </a:p>
      </dgm:t>
    </dgm:pt>
    <dgm:pt modelId="{C1EC43CC-90EE-4439-8049-BC086D103F83}" type="pres">
      <dgm:prSet presAssocID="{F70CA46A-7AD2-4F38-B376-34A07ABCC997}" presName="root" presStyleCnt="0">
        <dgm:presLayoutVars>
          <dgm:dir/>
          <dgm:resizeHandles val="exact"/>
        </dgm:presLayoutVars>
      </dgm:prSet>
      <dgm:spPr/>
    </dgm:pt>
    <dgm:pt modelId="{F6C2D145-3285-4BCC-A441-EDAE725976B1}" type="pres">
      <dgm:prSet presAssocID="{FC6E3AEB-DE86-41BA-9B1C-25B5F20A48E4}" presName="compNode" presStyleCnt="0"/>
      <dgm:spPr/>
    </dgm:pt>
    <dgm:pt modelId="{DFB084ED-EB51-4061-B52C-F08F2DFAC9D0}" type="pres">
      <dgm:prSet presAssocID="{FC6E3AEB-DE86-41BA-9B1C-25B5F20A48E4}" presName="bgRect" presStyleLbl="bgShp" presStyleIdx="0" presStyleCnt="2"/>
      <dgm:spPr/>
    </dgm:pt>
    <dgm:pt modelId="{F6B21B38-C36E-4C19-B698-8E6A8C362332}" type="pres">
      <dgm:prSet presAssocID="{FC6E3AEB-DE86-41BA-9B1C-25B5F20A48E4}" presName="iconRect" presStyleLbl="node1" presStyleIdx="0" presStyleCnt="2"/>
      <dgm:spPr>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dgm:spPr>
      <dgm:extLst>
        <a:ext uri="{E40237B7-FDA0-4F09-8148-C483321AD2D9}">
          <dgm14:cNvPr xmlns:dgm14="http://schemas.microsoft.com/office/drawing/2010/diagram" id="0" name="" descr="Remote work with solid fill"/>
        </a:ext>
      </dgm:extLst>
    </dgm:pt>
    <dgm:pt modelId="{B012AA4E-7A5E-48F6-A174-897A60AB5DF4}" type="pres">
      <dgm:prSet presAssocID="{FC6E3AEB-DE86-41BA-9B1C-25B5F20A48E4}" presName="spaceRect" presStyleCnt="0"/>
      <dgm:spPr/>
    </dgm:pt>
    <dgm:pt modelId="{FF91C3A1-33A2-4279-B43D-278B85798316}" type="pres">
      <dgm:prSet presAssocID="{FC6E3AEB-DE86-41BA-9B1C-25B5F20A48E4}" presName="parTx" presStyleLbl="revTx" presStyleIdx="0" presStyleCnt="2">
        <dgm:presLayoutVars>
          <dgm:chMax val="0"/>
          <dgm:chPref val="0"/>
        </dgm:presLayoutVars>
      </dgm:prSet>
      <dgm:spPr/>
    </dgm:pt>
    <dgm:pt modelId="{761C170F-817C-4AD1-BBE3-DB9134116325}" type="pres">
      <dgm:prSet presAssocID="{D25F46C9-773F-43FB-B9BE-67ABB051A307}" presName="sibTrans" presStyleCnt="0"/>
      <dgm:spPr/>
    </dgm:pt>
    <dgm:pt modelId="{72E4FF85-40B9-4DEA-A830-A9957C1E0E17}" type="pres">
      <dgm:prSet presAssocID="{22338E58-4770-4452-8AAA-8C18BAD98ADB}" presName="compNode" presStyleCnt="0"/>
      <dgm:spPr/>
    </dgm:pt>
    <dgm:pt modelId="{1A5C2C03-0BBB-4FCE-BE0C-1868FEBC0EE1}" type="pres">
      <dgm:prSet presAssocID="{22338E58-4770-4452-8AAA-8C18BAD98ADB}" presName="bgRect" presStyleLbl="bgShp" presStyleIdx="1" presStyleCnt="2"/>
      <dgm:spPr/>
    </dgm:pt>
    <dgm:pt modelId="{BCB098A9-6335-4065-99D6-FE3D10E5E6E8}" type="pres">
      <dgm:prSet presAssocID="{22338E58-4770-4452-8AAA-8C18BAD98ADB}" presName="iconRect" presStyleLbl="node1" presStyleIdx="1" presStyleCnt="2"/>
      <dgm:spPr>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dgm:spPr>
      <dgm:extLst>
        <a:ext uri="{E40237B7-FDA0-4F09-8148-C483321AD2D9}">
          <dgm14:cNvPr xmlns:dgm14="http://schemas.microsoft.com/office/drawing/2010/diagram" id="0" name="" descr="Online meeting with solid fill"/>
        </a:ext>
      </dgm:extLst>
    </dgm:pt>
    <dgm:pt modelId="{DD485B41-B2C2-466B-86F4-C5C0742B1AEF}" type="pres">
      <dgm:prSet presAssocID="{22338E58-4770-4452-8AAA-8C18BAD98ADB}" presName="spaceRect" presStyleCnt="0"/>
      <dgm:spPr/>
    </dgm:pt>
    <dgm:pt modelId="{A312E587-AD1F-4513-8F82-56B81A996774}" type="pres">
      <dgm:prSet presAssocID="{22338E58-4770-4452-8AAA-8C18BAD98ADB}" presName="parTx" presStyleLbl="revTx" presStyleIdx="1" presStyleCnt="2">
        <dgm:presLayoutVars>
          <dgm:chMax val="0"/>
          <dgm:chPref val="0"/>
        </dgm:presLayoutVars>
      </dgm:prSet>
      <dgm:spPr/>
    </dgm:pt>
  </dgm:ptLst>
  <dgm:cxnLst>
    <dgm:cxn modelId="{A6928908-518D-41ED-B1B9-AA07A9668C78}" srcId="{F70CA46A-7AD2-4F38-B376-34A07ABCC997}" destId="{22338E58-4770-4452-8AAA-8C18BAD98ADB}" srcOrd="1" destOrd="0" parTransId="{5B7DE706-B262-4686-A553-2CE0715643DB}" sibTransId="{725C6E3D-497F-4B5E-8E40-7486BC8715DE}"/>
    <dgm:cxn modelId="{3EE8E339-3953-4C00-BD2B-C3DEE598EECF}" type="presOf" srcId="{F70CA46A-7AD2-4F38-B376-34A07ABCC997}" destId="{C1EC43CC-90EE-4439-8049-BC086D103F83}" srcOrd="0" destOrd="0" presId="urn:microsoft.com/office/officeart/2018/2/layout/IconVerticalSolidList"/>
    <dgm:cxn modelId="{F293C365-9CBC-4324-994A-7024FFF8D731}" srcId="{F70CA46A-7AD2-4F38-B376-34A07ABCC997}" destId="{FC6E3AEB-DE86-41BA-9B1C-25B5F20A48E4}" srcOrd="0" destOrd="0" parTransId="{49AE5BE3-32CE-49B3-BC9A-2D72C9AD65D1}" sibTransId="{D25F46C9-773F-43FB-B9BE-67ABB051A307}"/>
    <dgm:cxn modelId="{BC582D4D-6432-4BD0-BDF7-B6A31ACFC96F}" type="presOf" srcId="{22338E58-4770-4452-8AAA-8C18BAD98ADB}" destId="{A312E587-AD1F-4513-8F82-56B81A996774}" srcOrd="0" destOrd="0" presId="urn:microsoft.com/office/officeart/2018/2/layout/IconVerticalSolidList"/>
    <dgm:cxn modelId="{83F6678C-111C-4E91-8919-DFB9B5E14348}" type="presOf" srcId="{FC6E3AEB-DE86-41BA-9B1C-25B5F20A48E4}" destId="{FF91C3A1-33A2-4279-B43D-278B85798316}" srcOrd="0" destOrd="0" presId="urn:microsoft.com/office/officeart/2018/2/layout/IconVerticalSolidList"/>
    <dgm:cxn modelId="{71E83651-6ADB-4E0B-9443-496149F76805}" type="presParOf" srcId="{C1EC43CC-90EE-4439-8049-BC086D103F83}" destId="{F6C2D145-3285-4BCC-A441-EDAE725976B1}" srcOrd="0" destOrd="0" presId="urn:microsoft.com/office/officeart/2018/2/layout/IconVerticalSolidList"/>
    <dgm:cxn modelId="{B1391956-9AAE-4BC3-9AEF-DF83BFCB3C0E}" type="presParOf" srcId="{F6C2D145-3285-4BCC-A441-EDAE725976B1}" destId="{DFB084ED-EB51-4061-B52C-F08F2DFAC9D0}" srcOrd="0" destOrd="0" presId="urn:microsoft.com/office/officeart/2018/2/layout/IconVerticalSolidList"/>
    <dgm:cxn modelId="{D6C729EC-E229-47FD-BF67-FDF8D29B0FB1}" type="presParOf" srcId="{F6C2D145-3285-4BCC-A441-EDAE725976B1}" destId="{F6B21B38-C36E-4C19-B698-8E6A8C362332}" srcOrd="1" destOrd="0" presId="urn:microsoft.com/office/officeart/2018/2/layout/IconVerticalSolidList"/>
    <dgm:cxn modelId="{E5365453-1BDC-452C-BC89-DA2A7BD37352}" type="presParOf" srcId="{F6C2D145-3285-4BCC-A441-EDAE725976B1}" destId="{B012AA4E-7A5E-48F6-A174-897A60AB5DF4}" srcOrd="2" destOrd="0" presId="urn:microsoft.com/office/officeart/2018/2/layout/IconVerticalSolidList"/>
    <dgm:cxn modelId="{798AB633-C4E1-4CE6-A3F4-7473D581B429}" type="presParOf" srcId="{F6C2D145-3285-4BCC-A441-EDAE725976B1}" destId="{FF91C3A1-33A2-4279-B43D-278B85798316}" srcOrd="3" destOrd="0" presId="urn:microsoft.com/office/officeart/2018/2/layout/IconVerticalSolidList"/>
    <dgm:cxn modelId="{7F683CFB-036C-4DF9-88CF-778D5DF3AF2A}" type="presParOf" srcId="{C1EC43CC-90EE-4439-8049-BC086D103F83}" destId="{761C170F-817C-4AD1-BBE3-DB9134116325}" srcOrd="1" destOrd="0" presId="urn:microsoft.com/office/officeart/2018/2/layout/IconVerticalSolidList"/>
    <dgm:cxn modelId="{1F3D2E42-1FD8-429A-820E-DDA540E7875D}" type="presParOf" srcId="{C1EC43CC-90EE-4439-8049-BC086D103F83}" destId="{72E4FF85-40B9-4DEA-A830-A9957C1E0E17}" srcOrd="2" destOrd="0" presId="urn:microsoft.com/office/officeart/2018/2/layout/IconVerticalSolidList"/>
    <dgm:cxn modelId="{E8F6C711-AF9E-46EC-9E2E-5416BC7DBC81}" type="presParOf" srcId="{72E4FF85-40B9-4DEA-A830-A9957C1E0E17}" destId="{1A5C2C03-0BBB-4FCE-BE0C-1868FEBC0EE1}" srcOrd="0" destOrd="0" presId="urn:microsoft.com/office/officeart/2018/2/layout/IconVerticalSolidList"/>
    <dgm:cxn modelId="{F6D09EFA-3A92-46E9-99D4-7219C1F86887}" type="presParOf" srcId="{72E4FF85-40B9-4DEA-A830-A9957C1E0E17}" destId="{BCB098A9-6335-4065-99D6-FE3D10E5E6E8}" srcOrd="1" destOrd="0" presId="urn:microsoft.com/office/officeart/2018/2/layout/IconVerticalSolidList"/>
    <dgm:cxn modelId="{EDD632E7-63A1-4EFC-8F7E-B8EBC8C81245}" type="presParOf" srcId="{72E4FF85-40B9-4DEA-A830-A9957C1E0E17}" destId="{DD485B41-B2C2-466B-86F4-C5C0742B1AEF}" srcOrd="2" destOrd="0" presId="urn:microsoft.com/office/officeart/2018/2/layout/IconVerticalSolidList"/>
    <dgm:cxn modelId="{91B01C40-05E5-4C68-BA15-5BA46376D568}" type="presParOf" srcId="{72E4FF85-40B9-4DEA-A830-A9957C1E0E17}" destId="{A312E587-AD1F-4513-8F82-56B81A996774}"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4C073CD9-CB63-4ACD-BBC7-F2C4B9243E2E}"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A7BEACF6-6AAB-41D5-8F1B-F7EDA4681AC1}">
      <dgm:prSet/>
      <dgm:spPr/>
      <dgm:t>
        <a:bodyPr/>
        <a:lstStyle/>
        <a:p>
          <a:r>
            <a:rPr lang="en-GB" noProof="0" dirty="0"/>
            <a:t>Each of your exam questions will start with a </a:t>
          </a:r>
          <a:r>
            <a:rPr lang="en-GB" b="1" i="1" noProof="0" dirty="0"/>
            <a:t>command word</a:t>
          </a:r>
          <a:r>
            <a:rPr lang="en-GB" noProof="0" dirty="0"/>
            <a:t>.</a:t>
          </a:r>
        </a:p>
      </dgm:t>
    </dgm:pt>
    <dgm:pt modelId="{30A42B04-9986-48FB-BFA3-AC9A46403272}" type="parTrans" cxnId="{C9DEE236-D34B-4891-84C4-8C02F9FB3F29}">
      <dgm:prSet/>
      <dgm:spPr/>
      <dgm:t>
        <a:bodyPr/>
        <a:lstStyle/>
        <a:p>
          <a:endParaRPr lang="en-US"/>
        </a:p>
      </dgm:t>
    </dgm:pt>
    <dgm:pt modelId="{EC6F9383-3BF8-4E6A-B1FB-AE846020B3B8}" type="sibTrans" cxnId="{C9DEE236-D34B-4891-84C4-8C02F9FB3F29}">
      <dgm:prSet/>
      <dgm:spPr/>
      <dgm:t>
        <a:bodyPr/>
        <a:lstStyle/>
        <a:p>
          <a:endParaRPr lang="en-US"/>
        </a:p>
      </dgm:t>
    </dgm:pt>
    <dgm:pt modelId="{17639E62-EAC5-4FDA-84CE-54E97F498108}">
      <dgm:prSet/>
      <dgm:spPr/>
      <dgm:t>
        <a:bodyPr/>
        <a:lstStyle/>
        <a:p>
          <a:r>
            <a:rPr lang="en-GB" noProof="0" dirty="0"/>
            <a:t>The type of command word will determine how you answer the question.</a:t>
          </a:r>
        </a:p>
      </dgm:t>
    </dgm:pt>
    <dgm:pt modelId="{A5430129-6C7A-4AED-8823-1E63EE681F0D}" type="parTrans" cxnId="{824B5E0C-EDBB-4664-9CF2-3DA175359429}">
      <dgm:prSet/>
      <dgm:spPr/>
      <dgm:t>
        <a:bodyPr/>
        <a:lstStyle/>
        <a:p>
          <a:endParaRPr lang="en-US"/>
        </a:p>
      </dgm:t>
    </dgm:pt>
    <dgm:pt modelId="{FEA4210A-80A3-44EA-8ED1-51CE0B37187C}" type="sibTrans" cxnId="{824B5E0C-EDBB-4664-9CF2-3DA175359429}">
      <dgm:prSet/>
      <dgm:spPr/>
      <dgm:t>
        <a:bodyPr/>
        <a:lstStyle/>
        <a:p>
          <a:endParaRPr lang="en-US"/>
        </a:p>
      </dgm:t>
    </dgm:pt>
    <dgm:pt modelId="{2EA817B1-B21F-4318-8E74-1CDA7266B78A}">
      <dgm:prSet/>
      <dgm:spPr/>
      <dgm:t>
        <a:bodyPr/>
        <a:lstStyle/>
        <a:p>
          <a:r>
            <a:rPr lang="en-GB" noProof="0" dirty="0"/>
            <a:t>It will also determine how your marks will be awarded.</a:t>
          </a:r>
        </a:p>
      </dgm:t>
    </dgm:pt>
    <dgm:pt modelId="{368906A7-1D15-4D70-A1CB-2635924E5001}" type="parTrans" cxnId="{E1DFB370-F3D4-4D8A-A4AE-FF0F87BE8BEB}">
      <dgm:prSet/>
      <dgm:spPr/>
      <dgm:t>
        <a:bodyPr/>
        <a:lstStyle/>
        <a:p>
          <a:endParaRPr lang="en-US"/>
        </a:p>
      </dgm:t>
    </dgm:pt>
    <dgm:pt modelId="{6123176C-FE88-4D37-9530-D706219F729C}" type="sibTrans" cxnId="{E1DFB370-F3D4-4D8A-A4AE-FF0F87BE8BEB}">
      <dgm:prSet/>
      <dgm:spPr/>
      <dgm:t>
        <a:bodyPr/>
        <a:lstStyle/>
        <a:p>
          <a:endParaRPr lang="en-US"/>
        </a:p>
      </dgm:t>
    </dgm:pt>
    <dgm:pt modelId="{0835BE2D-3534-4FAE-81A9-CFC8F85498AA}">
      <dgm:prSet/>
      <dgm:spPr/>
      <dgm:t>
        <a:bodyPr/>
        <a:lstStyle/>
        <a:p>
          <a:r>
            <a:rPr lang="en-GB" noProof="0" dirty="0"/>
            <a:t>You need to be aware of the following command words.</a:t>
          </a:r>
        </a:p>
      </dgm:t>
    </dgm:pt>
    <dgm:pt modelId="{9475A5DD-99FA-4328-8113-BD2EF13E4CF7}" type="parTrans" cxnId="{EFBDCD30-6BC6-4E40-A6C7-62DF35FAA054}">
      <dgm:prSet/>
      <dgm:spPr/>
      <dgm:t>
        <a:bodyPr/>
        <a:lstStyle/>
        <a:p>
          <a:endParaRPr lang="en-US"/>
        </a:p>
      </dgm:t>
    </dgm:pt>
    <dgm:pt modelId="{0273C028-09F1-4F8A-9F5A-61ED6B698F3E}" type="sibTrans" cxnId="{EFBDCD30-6BC6-4E40-A6C7-62DF35FAA054}">
      <dgm:prSet/>
      <dgm:spPr/>
      <dgm:t>
        <a:bodyPr/>
        <a:lstStyle/>
        <a:p>
          <a:endParaRPr lang="en-US"/>
        </a:p>
      </dgm:t>
    </dgm:pt>
    <dgm:pt modelId="{C0563ED1-A74C-40C7-BBD0-186F0B42DA22}" type="pres">
      <dgm:prSet presAssocID="{4C073CD9-CB63-4ACD-BBC7-F2C4B9243E2E}" presName="root" presStyleCnt="0">
        <dgm:presLayoutVars>
          <dgm:dir/>
          <dgm:resizeHandles val="exact"/>
        </dgm:presLayoutVars>
      </dgm:prSet>
      <dgm:spPr/>
    </dgm:pt>
    <dgm:pt modelId="{DCB1736A-8B65-4E4E-ADE2-0FA63507DD39}" type="pres">
      <dgm:prSet presAssocID="{A7BEACF6-6AAB-41D5-8F1B-F7EDA4681AC1}" presName="compNode" presStyleCnt="0"/>
      <dgm:spPr/>
    </dgm:pt>
    <dgm:pt modelId="{160B7D05-E407-4E10-8A79-A6EA0E70172C}" type="pres">
      <dgm:prSet presAssocID="{A7BEACF6-6AAB-41D5-8F1B-F7EDA4681AC1}" presName="bgRect" presStyleLbl="bgShp" presStyleIdx="0" presStyleCnt="4"/>
      <dgm:spPr/>
    </dgm:pt>
    <dgm:pt modelId="{2E8D2EAC-9F79-4D7C-B1A3-DF9109937AE5}" type="pres">
      <dgm:prSet presAssocID="{A7BEACF6-6AAB-41D5-8F1B-F7EDA4681AC1}"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Captain"/>
        </a:ext>
      </dgm:extLst>
    </dgm:pt>
    <dgm:pt modelId="{ADA1398A-0907-435A-AF12-A608A1BF2CFD}" type="pres">
      <dgm:prSet presAssocID="{A7BEACF6-6AAB-41D5-8F1B-F7EDA4681AC1}" presName="spaceRect" presStyleCnt="0"/>
      <dgm:spPr/>
    </dgm:pt>
    <dgm:pt modelId="{1F3AE272-A9A6-4EB4-9D99-39B53A2FE4D1}" type="pres">
      <dgm:prSet presAssocID="{A7BEACF6-6AAB-41D5-8F1B-F7EDA4681AC1}" presName="parTx" presStyleLbl="revTx" presStyleIdx="0" presStyleCnt="4">
        <dgm:presLayoutVars>
          <dgm:chMax val="0"/>
          <dgm:chPref val="0"/>
        </dgm:presLayoutVars>
      </dgm:prSet>
      <dgm:spPr/>
    </dgm:pt>
    <dgm:pt modelId="{A5B9C18D-8C7C-4D51-9B79-33BA02EF7E62}" type="pres">
      <dgm:prSet presAssocID="{EC6F9383-3BF8-4E6A-B1FB-AE846020B3B8}" presName="sibTrans" presStyleCnt="0"/>
      <dgm:spPr/>
    </dgm:pt>
    <dgm:pt modelId="{58A39795-B3DC-4840-AAB5-861DB9C42B00}" type="pres">
      <dgm:prSet presAssocID="{17639E62-EAC5-4FDA-84CE-54E97F498108}" presName="compNode" presStyleCnt="0"/>
      <dgm:spPr/>
    </dgm:pt>
    <dgm:pt modelId="{AEE6216A-86B7-4383-87C3-2B6F7B219A01}" type="pres">
      <dgm:prSet presAssocID="{17639E62-EAC5-4FDA-84CE-54E97F498108}" presName="bgRect" presStyleLbl="bgShp" presStyleIdx="1" presStyleCnt="4"/>
      <dgm:spPr/>
    </dgm:pt>
    <dgm:pt modelId="{49D2FF6B-171C-40BC-8216-0D3EFF21C686}" type="pres">
      <dgm:prSet presAssocID="{17639E62-EAC5-4FDA-84CE-54E97F498108}"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Questions"/>
        </a:ext>
      </dgm:extLst>
    </dgm:pt>
    <dgm:pt modelId="{B44A4517-8F4D-4D13-BACB-CD259B9076EB}" type="pres">
      <dgm:prSet presAssocID="{17639E62-EAC5-4FDA-84CE-54E97F498108}" presName="spaceRect" presStyleCnt="0"/>
      <dgm:spPr/>
    </dgm:pt>
    <dgm:pt modelId="{1B96BD72-0C68-4BC7-95D2-D7E5BAF6F0E5}" type="pres">
      <dgm:prSet presAssocID="{17639E62-EAC5-4FDA-84CE-54E97F498108}" presName="parTx" presStyleLbl="revTx" presStyleIdx="1" presStyleCnt="4">
        <dgm:presLayoutVars>
          <dgm:chMax val="0"/>
          <dgm:chPref val="0"/>
        </dgm:presLayoutVars>
      </dgm:prSet>
      <dgm:spPr/>
    </dgm:pt>
    <dgm:pt modelId="{C98A6F84-5EAC-455A-8606-8B4057858B52}" type="pres">
      <dgm:prSet presAssocID="{FEA4210A-80A3-44EA-8ED1-51CE0B37187C}" presName="sibTrans" presStyleCnt="0"/>
      <dgm:spPr/>
    </dgm:pt>
    <dgm:pt modelId="{B52387DA-EE53-46D4-93EE-7E2EF0F74493}" type="pres">
      <dgm:prSet presAssocID="{2EA817B1-B21F-4318-8E74-1CDA7266B78A}" presName="compNode" presStyleCnt="0"/>
      <dgm:spPr/>
    </dgm:pt>
    <dgm:pt modelId="{30214C24-4507-4B47-960D-900FE9F9A791}" type="pres">
      <dgm:prSet presAssocID="{2EA817B1-B21F-4318-8E74-1CDA7266B78A}" presName="bgRect" presStyleLbl="bgShp" presStyleIdx="2" presStyleCnt="4"/>
      <dgm:spPr/>
    </dgm:pt>
    <dgm:pt modelId="{BA18A936-02F0-430D-B8D3-EE6CA0DAE196}" type="pres">
      <dgm:prSet presAssocID="{2EA817B1-B21F-4318-8E74-1CDA7266B78A}"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Target"/>
        </a:ext>
      </dgm:extLst>
    </dgm:pt>
    <dgm:pt modelId="{264C06FA-A604-47ED-A4B5-735DE0DE345D}" type="pres">
      <dgm:prSet presAssocID="{2EA817B1-B21F-4318-8E74-1CDA7266B78A}" presName="spaceRect" presStyleCnt="0"/>
      <dgm:spPr/>
    </dgm:pt>
    <dgm:pt modelId="{67F33C6B-1021-42B2-9D1D-E42E2B912516}" type="pres">
      <dgm:prSet presAssocID="{2EA817B1-B21F-4318-8E74-1CDA7266B78A}" presName="parTx" presStyleLbl="revTx" presStyleIdx="2" presStyleCnt="4">
        <dgm:presLayoutVars>
          <dgm:chMax val="0"/>
          <dgm:chPref val="0"/>
        </dgm:presLayoutVars>
      </dgm:prSet>
      <dgm:spPr/>
    </dgm:pt>
    <dgm:pt modelId="{A699B73B-ACE9-4097-990A-69DE8073EB75}" type="pres">
      <dgm:prSet presAssocID="{6123176C-FE88-4D37-9530-D706219F729C}" presName="sibTrans" presStyleCnt="0"/>
      <dgm:spPr/>
    </dgm:pt>
    <dgm:pt modelId="{FDE7FFA3-2C48-4014-B412-10F74AF31FED}" type="pres">
      <dgm:prSet presAssocID="{0835BE2D-3534-4FAE-81A9-CFC8F85498AA}" presName="compNode" presStyleCnt="0"/>
      <dgm:spPr/>
    </dgm:pt>
    <dgm:pt modelId="{30AABE70-612D-486B-BBB2-9542581093FF}" type="pres">
      <dgm:prSet presAssocID="{0835BE2D-3534-4FAE-81A9-CFC8F85498AA}" presName="bgRect" presStyleLbl="bgShp" presStyleIdx="3" presStyleCnt="4"/>
      <dgm:spPr/>
    </dgm:pt>
    <dgm:pt modelId="{95B57E97-73E0-4258-9772-A57B69C5187E}" type="pres">
      <dgm:prSet presAssocID="{0835BE2D-3534-4FAE-81A9-CFC8F85498AA}"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Subtitles"/>
        </a:ext>
      </dgm:extLst>
    </dgm:pt>
    <dgm:pt modelId="{A3BBBFA1-08C8-49F0-8F60-6E2FDD9B0012}" type="pres">
      <dgm:prSet presAssocID="{0835BE2D-3534-4FAE-81A9-CFC8F85498AA}" presName="spaceRect" presStyleCnt="0"/>
      <dgm:spPr/>
    </dgm:pt>
    <dgm:pt modelId="{2C64518B-F5D2-4A52-9681-5759BC852878}" type="pres">
      <dgm:prSet presAssocID="{0835BE2D-3534-4FAE-81A9-CFC8F85498AA}" presName="parTx" presStyleLbl="revTx" presStyleIdx="3" presStyleCnt="4">
        <dgm:presLayoutVars>
          <dgm:chMax val="0"/>
          <dgm:chPref val="0"/>
        </dgm:presLayoutVars>
      </dgm:prSet>
      <dgm:spPr/>
    </dgm:pt>
  </dgm:ptLst>
  <dgm:cxnLst>
    <dgm:cxn modelId="{824B5E0C-EDBB-4664-9CF2-3DA175359429}" srcId="{4C073CD9-CB63-4ACD-BBC7-F2C4B9243E2E}" destId="{17639E62-EAC5-4FDA-84CE-54E97F498108}" srcOrd="1" destOrd="0" parTransId="{A5430129-6C7A-4AED-8823-1E63EE681F0D}" sibTransId="{FEA4210A-80A3-44EA-8ED1-51CE0B37187C}"/>
    <dgm:cxn modelId="{EFBDCD30-6BC6-4E40-A6C7-62DF35FAA054}" srcId="{4C073CD9-CB63-4ACD-BBC7-F2C4B9243E2E}" destId="{0835BE2D-3534-4FAE-81A9-CFC8F85498AA}" srcOrd="3" destOrd="0" parTransId="{9475A5DD-99FA-4328-8113-BD2EF13E4CF7}" sibTransId="{0273C028-09F1-4F8A-9F5A-61ED6B698F3E}"/>
    <dgm:cxn modelId="{C9DEE236-D34B-4891-84C4-8C02F9FB3F29}" srcId="{4C073CD9-CB63-4ACD-BBC7-F2C4B9243E2E}" destId="{A7BEACF6-6AAB-41D5-8F1B-F7EDA4681AC1}" srcOrd="0" destOrd="0" parTransId="{30A42B04-9986-48FB-BFA3-AC9A46403272}" sibTransId="{EC6F9383-3BF8-4E6A-B1FB-AE846020B3B8}"/>
    <dgm:cxn modelId="{1A8AB538-3B04-4DA5-BFD2-488A0A118587}" type="presOf" srcId="{4C073CD9-CB63-4ACD-BBC7-F2C4B9243E2E}" destId="{C0563ED1-A74C-40C7-BBD0-186F0B42DA22}" srcOrd="0" destOrd="0" presId="urn:microsoft.com/office/officeart/2018/2/layout/IconVerticalSolidList"/>
    <dgm:cxn modelId="{B587D649-2666-4B70-8AA1-ECC79511B1BB}" type="presOf" srcId="{A7BEACF6-6AAB-41D5-8F1B-F7EDA4681AC1}" destId="{1F3AE272-A9A6-4EB4-9D99-39B53A2FE4D1}" srcOrd="0" destOrd="0" presId="urn:microsoft.com/office/officeart/2018/2/layout/IconVerticalSolidList"/>
    <dgm:cxn modelId="{E1DFB370-F3D4-4D8A-A4AE-FF0F87BE8BEB}" srcId="{4C073CD9-CB63-4ACD-BBC7-F2C4B9243E2E}" destId="{2EA817B1-B21F-4318-8E74-1CDA7266B78A}" srcOrd="2" destOrd="0" parTransId="{368906A7-1D15-4D70-A1CB-2635924E5001}" sibTransId="{6123176C-FE88-4D37-9530-D706219F729C}"/>
    <dgm:cxn modelId="{8E19EB75-9F66-4FAC-A0AE-6ED25A801E44}" type="presOf" srcId="{17639E62-EAC5-4FDA-84CE-54E97F498108}" destId="{1B96BD72-0C68-4BC7-95D2-D7E5BAF6F0E5}" srcOrd="0" destOrd="0" presId="urn:microsoft.com/office/officeart/2018/2/layout/IconVerticalSolidList"/>
    <dgm:cxn modelId="{59BE219D-8261-4E82-883A-E731B8F37699}" type="presOf" srcId="{2EA817B1-B21F-4318-8E74-1CDA7266B78A}" destId="{67F33C6B-1021-42B2-9D1D-E42E2B912516}" srcOrd="0" destOrd="0" presId="urn:microsoft.com/office/officeart/2018/2/layout/IconVerticalSolidList"/>
    <dgm:cxn modelId="{9088D0B0-6F3A-44B7-8EB9-04FCBB306CD4}" type="presOf" srcId="{0835BE2D-3534-4FAE-81A9-CFC8F85498AA}" destId="{2C64518B-F5D2-4A52-9681-5759BC852878}" srcOrd="0" destOrd="0" presId="urn:microsoft.com/office/officeart/2018/2/layout/IconVerticalSolidList"/>
    <dgm:cxn modelId="{892FF9D2-005B-4840-B764-CEAAE0D51814}" type="presParOf" srcId="{C0563ED1-A74C-40C7-BBD0-186F0B42DA22}" destId="{DCB1736A-8B65-4E4E-ADE2-0FA63507DD39}" srcOrd="0" destOrd="0" presId="urn:microsoft.com/office/officeart/2018/2/layout/IconVerticalSolidList"/>
    <dgm:cxn modelId="{7268DFCC-9C54-43F0-B375-857091E671D5}" type="presParOf" srcId="{DCB1736A-8B65-4E4E-ADE2-0FA63507DD39}" destId="{160B7D05-E407-4E10-8A79-A6EA0E70172C}" srcOrd="0" destOrd="0" presId="urn:microsoft.com/office/officeart/2018/2/layout/IconVerticalSolidList"/>
    <dgm:cxn modelId="{2B3DF6EE-2797-4C05-86D9-71F42C3734EA}" type="presParOf" srcId="{DCB1736A-8B65-4E4E-ADE2-0FA63507DD39}" destId="{2E8D2EAC-9F79-4D7C-B1A3-DF9109937AE5}" srcOrd="1" destOrd="0" presId="urn:microsoft.com/office/officeart/2018/2/layout/IconVerticalSolidList"/>
    <dgm:cxn modelId="{FC7BE7A9-DD4B-4FC4-ABD3-3CA0CA429A9F}" type="presParOf" srcId="{DCB1736A-8B65-4E4E-ADE2-0FA63507DD39}" destId="{ADA1398A-0907-435A-AF12-A608A1BF2CFD}" srcOrd="2" destOrd="0" presId="urn:microsoft.com/office/officeart/2018/2/layout/IconVerticalSolidList"/>
    <dgm:cxn modelId="{80628F9A-07E1-4F41-8650-C632C916E3C9}" type="presParOf" srcId="{DCB1736A-8B65-4E4E-ADE2-0FA63507DD39}" destId="{1F3AE272-A9A6-4EB4-9D99-39B53A2FE4D1}" srcOrd="3" destOrd="0" presId="urn:microsoft.com/office/officeart/2018/2/layout/IconVerticalSolidList"/>
    <dgm:cxn modelId="{CCE9E793-9639-4EEE-A8D9-C71ED65CAEC2}" type="presParOf" srcId="{C0563ED1-A74C-40C7-BBD0-186F0B42DA22}" destId="{A5B9C18D-8C7C-4D51-9B79-33BA02EF7E62}" srcOrd="1" destOrd="0" presId="urn:microsoft.com/office/officeart/2018/2/layout/IconVerticalSolidList"/>
    <dgm:cxn modelId="{A40F2007-4ED6-4B25-809F-3589BA5FCEB0}" type="presParOf" srcId="{C0563ED1-A74C-40C7-BBD0-186F0B42DA22}" destId="{58A39795-B3DC-4840-AAB5-861DB9C42B00}" srcOrd="2" destOrd="0" presId="urn:microsoft.com/office/officeart/2018/2/layout/IconVerticalSolidList"/>
    <dgm:cxn modelId="{63AC6246-0325-4BE1-9E12-C503D525FFA3}" type="presParOf" srcId="{58A39795-B3DC-4840-AAB5-861DB9C42B00}" destId="{AEE6216A-86B7-4383-87C3-2B6F7B219A01}" srcOrd="0" destOrd="0" presId="urn:microsoft.com/office/officeart/2018/2/layout/IconVerticalSolidList"/>
    <dgm:cxn modelId="{0D1651D1-2B3B-4BDB-A0E2-71A977CB3D9B}" type="presParOf" srcId="{58A39795-B3DC-4840-AAB5-861DB9C42B00}" destId="{49D2FF6B-171C-40BC-8216-0D3EFF21C686}" srcOrd="1" destOrd="0" presId="urn:microsoft.com/office/officeart/2018/2/layout/IconVerticalSolidList"/>
    <dgm:cxn modelId="{11538955-E8EE-4549-87C7-C481F28C2145}" type="presParOf" srcId="{58A39795-B3DC-4840-AAB5-861DB9C42B00}" destId="{B44A4517-8F4D-4D13-BACB-CD259B9076EB}" srcOrd="2" destOrd="0" presId="urn:microsoft.com/office/officeart/2018/2/layout/IconVerticalSolidList"/>
    <dgm:cxn modelId="{31FD9E0D-4B4C-46FD-9C4E-ABF8AE78023E}" type="presParOf" srcId="{58A39795-B3DC-4840-AAB5-861DB9C42B00}" destId="{1B96BD72-0C68-4BC7-95D2-D7E5BAF6F0E5}" srcOrd="3" destOrd="0" presId="urn:microsoft.com/office/officeart/2018/2/layout/IconVerticalSolidList"/>
    <dgm:cxn modelId="{77F0B7AE-AE65-4C7B-A200-BAFC69DD1CFC}" type="presParOf" srcId="{C0563ED1-A74C-40C7-BBD0-186F0B42DA22}" destId="{C98A6F84-5EAC-455A-8606-8B4057858B52}" srcOrd="3" destOrd="0" presId="urn:microsoft.com/office/officeart/2018/2/layout/IconVerticalSolidList"/>
    <dgm:cxn modelId="{77EF68AE-9BDD-4E4D-A7EB-A87BF5BB33E5}" type="presParOf" srcId="{C0563ED1-A74C-40C7-BBD0-186F0B42DA22}" destId="{B52387DA-EE53-46D4-93EE-7E2EF0F74493}" srcOrd="4" destOrd="0" presId="urn:microsoft.com/office/officeart/2018/2/layout/IconVerticalSolidList"/>
    <dgm:cxn modelId="{78239656-FA07-41D1-B2B7-D380F5CB17A2}" type="presParOf" srcId="{B52387DA-EE53-46D4-93EE-7E2EF0F74493}" destId="{30214C24-4507-4B47-960D-900FE9F9A791}" srcOrd="0" destOrd="0" presId="urn:microsoft.com/office/officeart/2018/2/layout/IconVerticalSolidList"/>
    <dgm:cxn modelId="{77773AD4-16F3-43A5-861B-097E97762845}" type="presParOf" srcId="{B52387DA-EE53-46D4-93EE-7E2EF0F74493}" destId="{BA18A936-02F0-430D-B8D3-EE6CA0DAE196}" srcOrd="1" destOrd="0" presId="urn:microsoft.com/office/officeart/2018/2/layout/IconVerticalSolidList"/>
    <dgm:cxn modelId="{18BE7AF5-4169-4306-987F-A0F048116479}" type="presParOf" srcId="{B52387DA-EE53-46D4-93EE-7E2EF0F74493}" destId="{264C06FA-A604-47ED-A4B5-735DE0DE345D}" srcOrd="2" destOrd="0" presId="urn:microsoft.com/office/officeart/2018/2/layout/IconVerticalSolidList"/>
    <dgm:cxn modelId="{2CECC57D-F769-487E-9811-9ABD02D91AFA}" type="presParOf" srcId="{B52387DA-EE53-46D4-93EE-7E2EF0F74493}" destId="{67F33C6B-1021-42B2-9D1D-E42E2B912516}" srcOrd="3" destOrd="0" presId="urn:microsoft.com/office/officeart/2018/2/layout/IconVerticalSolidList"/>
    <dgm:cxn modelId="{A40F5B24-AA50-47D2-BBAF-D3CA4E6AC5C0}" type="presParOf" srcId="{C0563ED1-A74C-40C7-BBD0-186F0B42DA22}" destId="{A699B73B-ACE9-4097-990A-69DE8073EB75}" srcOrd="5" destOrd="0" presId="urn:microsoft.com/office/officeart/2018/2/layout/IconVerticalSolidList"/>
    <dgm:cxn modelId="{4D18AACE-AEB4-441A-BE02-113F9BAAB993}" type="presParOf" srcId="{C0563ED1-A74C-40C7-BBD0-186F0B42DA22}" destId="{FDE7FFA3-2C48-4014-B412-10F74AF31FED}" srcOrd="6" destOrd="0" presId="urn:microsoft.com/office/officeart/2018/2/layout/IconVerticalSolidList"/>
    <dgm:cxn modelId="{2A4830F1-187E-4F03-945E-6AB5A251CB61}" type="presParOf" srcId="{FDE7FFA3-2C48-4014-B412-10F74AF31FED}" destId="{30AABE70-612D-486B-BBB2-9542581093FF}" srcOrd="0" destOrd="0" presId="urn:microsoft.com/office/officeart/2018/2/layout/IconVerticalSolidList"/>
    <dgm:cxn modelId="{02BF8BE7-7CCB-4BD9-A87D-CBCD1A2FF524}" type="presParOf" srcId="{FDE7FFA3-2C48-4014-B412-10F74AF31FED}" destId="{95B57E97-73E0-4258-9772-A57B69C5187E}" srcOrd="1" destOrd="0" presId="urn:microsoft.com/office/officeart/2018/2/layout/IconVerticalSolidList"/>
    <dgm:cxn modelId="{C2EEAC15-5BAF-4B50-ACFB-F95BDCEBA47C}" type="presParOf" srcId="{FDE7FFA3-2C48-4014-B412-10F74AF31FED}" destId="{A3BBBFA1-08C8-49F0-8F60-6E2FDD9B0012}" srcOrd="2" destOrd="0" presId="urn:microsoft.com/office/officeart/2018/2/layout/IconVerticalSolidList"/>
    <dgm:cxn modelId="{55F90218-95D7-45D1-B647-88C0B3CAFE04}" type="presParOf" srcId="{FDE7FFA3-2C48-4014-B412-10F74AF31FED}" destId="{2C64518B-F5D2-4A52-9681-5759BC852878}"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345B6E60-EA4B-4F91-BFBD-49F198AB0E95}" type="doc">
      <dgm:prSet loTypeId="urn:microsoft.com/office/officeart/2018/2/layout/IconVerticalSolidList" loCatId="icon" qsTypeId="urn:microsoft.com/office/officeart/2005/8/quickstyle/simple1" qsCatId="simple" csTypeId="urn:microsoft.com/office/officeart/2018/5/colors/Iconchunking_neutralbg_accent1_2" csCatId="accent1" phldr="1"/>
      <dgm:spPr/>
      <dgm:t>
        <a:bodyPr/>
        <a:lstStyle/>
        <a:p>
          <a:endParaRPr lang="en-US"/>
        </a:p>
      </dgm:t>
    </dgm:pt>
    <dgm:pt modelId="{B09BE37F-2C6A-4A95-AD99-9E880577740E}">
      <dgm:prSet/>
      <dgm:spPr/>
      <dgm:t>
        <a:bodyPr/>
        <a:lstStyle/>
        <a:p>
          <a:r>
            <a:rPr lang="en-GB" noProof="0" dirty="0"/>
            <a:t>This is the </a:t>
          </a:r>
          <a:r>
            <a:rPr lang="en-GB" noProof="0" dirty="0" err="1"/>
            <a:t>easisest</a:t>
          </a:r>
          <a:r>
            <a:rPr lang="en-GB" noProof="0" dirty="0"/>
            <a:t> command word to understand.</a:t>
          </a:r>
        </a:p>
      </dgm:t>
    </dgm:pt>
    <dgm:pt modelId="{83DC4FE9-6035-4945-99CB-B38096AF16D3}" type="parTrans" cxnId="{62609744-77B8-4011-982D-8DF94D70121A}">
      <dgm:prSet/>
      <dgm:spPr/>
      <dgm:t>
        <a:bodyPr/>
        <a:lstStyle/>
        <a:p>
          <a:endParaRPr lang="en-US"/>
        </a:p>
      </dgm:t>
    </dgm:pt>
    <dgm:pt modelId="{86BAECF1-FEFE-4FA4-8553-A562AB9312C0}" type="sibTrans" cxnId="{62609744-77B8-4011-982D-8DF94D70121A}">
      <dgm:prSet/>
      <dgm:spPr/>
      <dgm:t>
        <a:bodyPr/>
        <a:lstStyle/>
        <a:p>
          <a:endParaRPr lang="en-US"/>
        </a:p>
      </dgm:t>
    </dgm:pt>
    <dgm:pt modelId="{758DB0E0-2055-4450-B9FF-032478DCA71A}">
      <dgm:prSet/>
      <dgm:spPr/>
      <dgm:t>
        <a:bodyPr/>
        <a:lstStyle/>
        <a:p>
          <a:r>
            <a:rPr lang="en-GB" noProof="0" dirty="0"/>
            <a:t>Here you simply </a:t>
          </a:r>
          <a:r>
            <a:rPr lang="en-GB" b="1" i="1" noProof="0" dirty="0"/>
            <a:t>list</a:t>
          </a:r>
          <a:r>
            <a:rPr lang="en-GB" noProof="0" dirty="0"/>
            <a:t> a number of </a:t>
          </a:r>
          <a:r>
            <a:rPr lang="en-GB" b="1" i="1" noProof="0" dirty="0"/>
            <a:t>different</a:t>
          </a:r>
          <a:r>
            <a:rPr lang="en-GB" noProof="0" dirty="0"/>
            <a:t> facts.</a:t>
          </a:r>
        </a:p>
      </dgm:t>
    </dgm:pt>
    <dgm:pt modelId="{680C5A64-77BC-4DF7-9775-9E279440039E}" type="parTrans" cxnId="{70EDB640-81EB-4C02-86AC-DA3B2E86D2BF}">
      <dgm:prSet/>
      <dgm:spPr/>
      <dgm:t>
        <a:bodyPr/>
        <a:lstStyle/>
        <a:p>
          <a:endParaRPr lang="en-US"/>
        </a:p>
      </dgm:t>
    </dgm:pt>
    <dgm:pt modelId="{E280D708-A3D4-4BFC-B02B-184B8FFB6D29}" type="sibTrans" cxnId="{70EDB640-81EB-4C02-86AC-DA3B2E86D2BF}">
      <dgm:prSet/>
      <dgm:spPr/>
      <dgm:t>
        <a:bodyPr/>
        <a:lstStyle/>
        <a:p>
          <a:endParaRPr lang="en-US"/>
        </a:p>
      </dgm:t>
    </dgm:pt>
    <dgm:pt modelId="{20BB6586-F9CA-4694-9085-57DDBCAA8F20}">
      <dgm:prSet/>
      <dgm:spPr/>
      <dgm:t>
        <a:bodyPr/>
        <a:lstStyle/>
        <a:p>
          <a:r>
            <a:rPr lang="en-GB" noProof="0" dirty="0"/>
            <a:t>A two mark ‘Name / State / Give’ question required </a:t>
          </a:r>
          <a:r>
            <a:rPr lang="en-GB" b="1" i="1" noProof="0" dirty="0"/>
            <a:t>two different facts</a:t>
          </a:r>
          <a:r>
            <a:rPr lang="en-GB" noProof="0" dirty="0"/>
            <a:t>.</a:t>
          </a:r>
        </a:p>
      </dgm:t>
    </dgm:pt>
    <dgm:pt modelId="{97118F24-5285-4162-8E27-9164C96616E0}" type="parTrans" cxnId="{DA6BFC6E-67DF-41B6-A186-29C7B3ECDB4D}">
      <dgm:prSet/>
      <dgm:spPr/>
      <dgm:t>
        <a:bodyPr/>
        <a:lstStyle/>
        <a:p>
          <a:endParaRPr lang="en-US"/>
        </a:p>
      </dgm:t>
    </dgm:pt>
    <dgm:pt modelId="{633B649F-A5F2-40C3-889C-987D972B80DB}" type="sibTrans" cxnId="{DA6BFC6E-67DF-41B6-A186-29C7B3ECDB4D}">
      <dgm:prSet/>
      <dgm:spPr/>
      <dgm:t>
        <a:bodyPr/>
        <a:lstStyle/>
        <a:p>
          <a:endParaRPr lang="en-US"/>
        </a:p>
      </dgm:t>
    </dgm:pt>
    <dgm:pt modelId="{93F9D15A-89C3-44A8-8E7E-4478FAC77DFE}">
      <dgm:prSet/>
      <dgm:spPr/>
      <dgm:t>
        <a:bodyPr/>
        <a:lstStyle/>
        <a:p>
          <a:r>
            <a:rPr lang="en-GB" noProof="0" dirty="0"/>
            <a:t>Make sure the facts are different and not simply the opposite.</a:t>
          </a:r>
        </a:p>
      </dgm:t>
    </dgm:pt>
    <dgm:pt modelId="{3F027D61-8C6B-48CB-9BFB-687881F76FD8}" type="parTrans" cxnId="{B13E7135-A4D0-4355-9800-F752CDF6FBD0}">
      <dgm:prSet/>
      <dgm:spPr/>
      <dgm:t>
        <a:bodyPr/>
        <a:lstStyle/>
        <a:p>
          <a:endParaRPr lang="en-US"/>
        </a:p>
      </dgm:t>
    </dgm:pt>
    <dgm:pt modelId="{1DA0ED92-9D9E-458E-AB4E-FDD26B1F5889}" type="sibTrans" cxnId="{B13E7135-A4D0-4355-9800-F752CDF6FBD0}">
      <dgm:prSet/>
      <dgm:spPr/>
      <dgm:t>
        <a:bodyPr/>
        <a:lstStyle/>
        <a:p>
          <a:endParaRPr lang="en-US"/>
        </a:p>
      </dgm:t>
    </dgm:pt>
    <dgm:pt modelId="{56A30407-24ED-469F-ADFF-8C7DBFB0C738}">
      <dgm:prSet/>
      <dgm:spPr/>
      <dgm:t>
        <a:bodyPr/>
        <a:lstStyle/>
        <a:p>
          <a:r>
            <a:rPr lang="en-GB" noProof="0" dirty="0"/>
            <a:t>For example: “Switches are faster than hubs. Hubs are slower than switches”.</a:t>
          </a:r>
        </a:p>
      </dgm:t>
    </dgm:pt>
    <dgm:pt modelId="{3242D98B-489D-4935-AB90-32459A728D40}" type="parTrans" cxnId="{613B8884-03B4-49F6-9647-1A1B45F5B8A3}">
      <dgm:prSet/>
      <dgm:spPr/>
      <dgm:t>
        <a:bodyPr/>
        <a:lstStyle/>
        <a:p>
          <a:endParaRPr lang="en-US"/>
        </a:p>
      </dgm:t>
    </dgm:pt>
    <dgm:pt modelId="{21AFF128-BFEE-4A65-9B90-1D95315F4C1D}" type="sibTrans" cxnId="{613B8884-03B4-49F6-9647-1A1B45F5B8A3}">
      <dgm:prSet/>
      <dgm:spPr/>
      <dgm:t>
        <a:bodyPr/>
        <a:lstStyle/>
        <a:p>
          <a:endParaRPr lang="en-US"/>
        </a:p>
      </dgm:t>
    </dgm:pt>
    <dgm:pt modelId="{B1E71516-194F-4BB6-A171-9771B487B168}">
      <dgm:prSet/>
      <dgm:spPr/>
      <dgm:t>
        <a:bodyPr/>
        <a:lstStyle/>
        <a:p>
          <a:r>
            <a:rPr lang="en-GB" noProof="0" dirty="0"/>
            <a:t>This is the</a:t>
          </a:r>
          <a:r>
            <a:rPr lang="en-GB" b="1" i="1" noProof="0" dirty="0"/>
            <a:t> same point </a:t>
          </a:r>
          <a:r>
            <a:rPr lang="en-GB" noProof="0" dirty="0"/>
            <a:t>just repeated from an </a:t>
          </a:r>
          <a:r>
            <a:rPr lang="en-GB" b="1" i="1" noProof="0" dirty="0"/>
            <a:t>opposite perspective</a:t>
          </a:r>
          <a:r>
            <a:rPr lang="en-GB" noProof="0" dirty="0"/>
            <a:t>.</a:t>
          </a:r>
        </a:p>
      </dgm:t>
    </dgm:pt>
    <dgm:pt modelId="{F5BDA60E-BDC3-4BC5-B8E4-DCCF25A11C46}" type="parTrans" cxnId="{B3327F6F-099E-4EC6-B826-DEE32A926FD2}">
      <dgm:prSet/>
      <dgm:spPr/>
      <dgm:t>
        <a:bodyPr/>
        <a:lstStyle/>
        <a:p>
          <a:endParaRPr lang="en-US"/>
        </a:p>
      </dgm:t>
    </dgm:pt>
    <dgm:pt modelId="{8AA7B4FD-F4B0-4695-A354-1E13A94E028C}" type="sibTrans" cxnId="{B3327F6F-099E-4EC6-B826-DEE32A926FD2}">
      <dgm:prSet/>
      <dgm:spPr/>
      <dgm:t>
        <a:bodyPr/>
        <a:lstStyle/>
        <a:p>
          <a:endParaRPr lang="en-US"/>
        </a:p>
      </dgm:t>
    </dgm:pt>
    <dgm:pt modelId="{6E64A47B-4077-4F43-BD78-C23107072925}" type="pres">
      <dgm:prSet presAssocID="{345B6E60-EA4B-4F91-BFBD-49F198AB0E95}" presName="root" presStyleCnt="0">
        <dgm:presLayoutVars>
          <dgm:dir/>
          <dgm:resizeHandles val="exact"/>
        </dgm:presLayoutVars>
      </dgm:prSet>
      <dgm:spPr/>
    </dgm:pt>
    <dgm:pt modelId="{E340C2F6-0368-4A1D-A908-4E65B8B35FCB}" type="pres">
      <dgm:prSet presAssocID="{B09BE37F-2C6A-4A95-AD99-9E880577740E}" presName="compNode" presStyleCnt="0"/>
      <dgm:spPr/>
    </dgm:pt>
    <dgm:pt modelId="{D30D8B55-9025-4F44-8792-CE5BEF5D5724}" type="pres">
      <dgm:prSet presAssocID="{B09BE37F-2C6A-4A95-AD99-9E880577740E}" presName="bgRect" presStyleLbl="bgShp" presStyleIdx="0" presStyleCnt="6"/>
      <dgm:spPr/>
    </dgm:pt>
    <dgm:pt modelId="{5A9E3318-FA82-4D3E-BE20-11BE0474B4D6}" type="pres">
      <dgm:prSet presAssocID="{B09BE37F-2C6A-4A95-AD99-9E880577740E}" presName="iconRect" presStyleLbl="node1" presStyleIdx="0" presStyleCnt="6"/>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Decision chart"/>
        </a:ext>
      </dgm:extLst>
    </dgm:pt>
    <dgm:pt modelId="{6A466CDA-6F0C-48C3-A641-3A8648BDF563}" type="pres">
      <dgm:prSet presAssocID="{B09BE37F-2C6A-4A95-AD99-9E880577740E}" presName="spaceRect" presStyleCnt="0"/>
      <dgm:spPr/>
    </dgm:pt>
    <dgm:pt modelId="{3119928B-F7E8-4B24-9FA5-5C4CC38CB6AA}" type="pres">
      <dgm:prSet presAssocID="{B09BE37F-2C6A-4A95-AD99-9E880577740E}" presName="parTx" presStyleLbl="revTx" presStyleIdx="0" presStyleCnt="6">
        <dgm:presLayoutVars>
          <dgm:chMax val="0"/>
          <dgm:chPref val="0"/>
        </dgm:presLayoutVars>
      </dgm:prSet>
      <dgm:spPr/>
    </dgm:pt>
    <dgm:pt modelId="{6A1AED65-FF89-41CC-94F5-2A30D68BDAC8}" type="pres">
      <dgm:prSet presAssocID="{86BAECF1-FEFE-4FA4-8553-A562AB9312C0}" presName="sibTrans" presStyleCnt="0"/>
      <dgm:spPr/>
    </dgm:pt>
    <dgm:pt modelId="{3E690E0C-E170-47C7-B7D0-99F4EF7EA618}" type="pres">
      <dgm:prSet presAssocID="{758DB0E0-2055-4450-B9FF-032478DCA71A}" presName="compNode" presStyleCnt="0"/>
      <dgm:spPr/>
    </dgm:pt>
    <dgm:pt modelId="{8DE8FBB6-C969-4B5C-94C8-4352D4A97340}" type="pres">
      <dgm:prSet presAssocID="{758DB0E0-2055-4450-B9FF-032478DCA71A}" presName="bgRect" presStyleLbl="bgShp" presStyleIdx="1" presStyleCnt="6"/>
      <dgm:spPr/>
    </dgm:pt>
    <dgm:pt modelId="{53DDE2BC-E54F-41A1-8A94-61C6C967A457}" type="pres">
      <dgm:prSet presAssocID="{758DB0E0-2055-4450-B9FF-032478DCA71A}" presName="iconRect" presStyleLbl="node1" presStyleIdx="1" presStyleCnt="6"/>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Target Audience"/>
        </a:ext>
      </dgm:extLst>
    </dgm:pt>
    <dgm:pt modelId="{3A359A60-2BD4-46D6-A818-F6B250EA4EC1}" type="pres">
      <dgm:prSet presAssocID="{758DB0E0-2055-4450-B9FF-032478DCA71A}" presName="spaceRect" presStyleCnt="0"/>
      <dgm:spPr/>
    </dgm:pt>
    <dgm:pt modelId="{C260EA11-A876-44EA-86D6-219492915D2E}" type="pres">
      <dgm:prSet presAssocID="{758DB0E0-2055-4450-B9FF-032478DCA71A}" presName="parTx" presStyleLbl="revTx" presStyleIdx="1" presStyleCnt="6">
        <dgm:presLayoutVars>
          <dgm:chMax val="0"/>
          <dgm:chPref val="0"/>
        </dgm:presLayoutVars>
      </dgm:prSet>
      <dgm:spPr/>
    </dgm:pt>
    <dgm:pt modelId="{012DEBCE-1B4C-46E2-9FDA-BFBE017E4A6B}" type="pres">
      <dgm:prSet presAssocID="{E280D708-A3D4-4BFC-B02B-184B8FFB6D29}" presName="sibTrans" presStyleCnt="0"/>
      <dgm:spPr/>
    </dgm:pt>
    <dgm:pt modelId="{752EEF1C-DF47-4751-B404-1C578CED164A}" type="pres">
      <dgm:prSet presAssocID="{20BB6586-F9CA-4694-9085-57DDBCAA8F20}" presName="compNode" presStyleCnt="0"/>
      <dgm:spPr/>
    </dgm:pt>
    <dgm:pt modelId="{11B6ABE6-A6F1-49F3-8DAB-BEB2AFCD1F39}" type="pres">
      <dgm:prSet presAssocID="{20BB6586-F9CA-4694-9085-57DDBCAA8F20}" presName="bgRect" presStyleLbl="bgShp" presStyleIdx="2" presStyleCnt="6"/>
      <dgm:spPr/>
    </dgm:pt>
    <dgm:pt modelId="{A306E1B0-72BC-4F12-8807-91AFEE2E8B86}" type="pres">
      <dgm:prSet presAssocID="{20BB6586-F9CA-4694-9085-57DDBCAA8F20}" presName="iconRect" presStyleLbl="node1" presStyleIdx="2" presStyleCnt="6"/>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Question mark"/>
        </a:ext>
      </dgm:extLst>
    </dgm:pt>
    <dgm:pt modelId="{0492AAD5-5E8C-46FA-89C1-CEEFCE86436A}" type="pres">
      <dgm:prSet presAssocID="{20BB6586-F9CA-4694-9085-57DDBCAA8F20}" presName="spaceRect" presStyleCnt="0"/>
      <dgm:spPr/>
    </dgm:pt>
    <dgm:pt modelId="{6EFA640E-3C67-4815-AFD4-D805C7B487C4}" type="pres">
      <dgm:prSet presAssocID="{20BB6586-F9CA-4694-9085-57DDBCAA8F20}" presName="parTx" presStyleLbl="revTx" presStyleIdx="2" presStyleCnt="6">
        <dgm:presLayoutVars>
          <dgm:chMax val="0"/>
          <dgm:chPref val="0"/>
        </dgm:presLayoutVars>
      </dgm:prSet>
      <dgm:spPr/>
    </dgm:pt>
    <dgm:pt modelId="{10769F2B-B0D9-4CE4-B6A4-C4919AA4D1B1}" type="pres">
      <dgm:prSet presAssocID="{633B649F-A5F2-40C3-889C-987D972B80DB}" presName="sibTrans" presStyleCnt="0"/>
      <dgm:spPr/>
    </dgm:pt>
    <dgm:pt modelId="{7614E76F-07EB-442E-99FC-615C1C53060A}" type="pres">
      <dgm:prSet presAssocID="{93F9D15A-89C3-44A8-8E7E-4478FAC77DFE}" presName="compNode" presStyleCnt="0"/>
      <dgm:spPr/>
    </dgm:pt>
    <dgm:pt modelId="{BD50EB95-D922-4983-B69F-91542E67426E}" type="pres">
      <dgm:prSet presAssocID="{93F9D15A-89C3-44A8-8E7E-4478FAC77DFE}" presName="bgRect" presStyleLbl="bgShp" presStyleIdx="3" presStyleCnt="6"/>
      <dgm:spPr/>
    </dgm:pt>
    <dgm:pt modelId="{AD6B24A3-7B3D-4EB8-9D12-114E2FC5A5D4}" type="pres">
      <dgm:prSet presAssocID="{93F9D15A-89C3-44A8-8E7E-4478FAC77DFE}" presName="iconRect" presStyleLbl="node1" presStyleIdx="3" presStyleCnt="6"/>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Questions"/>
        </a:ext>
      </dgm:extLst>
    </dgm:pt>
    <dgm:pt modelId="{E81BC727-42A6-41CD-BD6B-918739BBC97D}" type="pres">
      <dgm:prSet presAssocID="{93F9D15A-89C3-44A8-8E7E-4478FAC77DFE}" presName="spaceRect" presStyleCnt="0"/>
      <dgm:spPr/>
    </dgm:pt>
    <dgm:pt modelId="{EB470B0C-81D5-408C-85D8-BD27122BA615}" type="pres">
      <dgm:prSet presAssocID="{93F9D15A-89C3-44A8-8E7E-4478FAC77DFE}" presName="parTx" presStyleLbl="revTx" presStyleIdx="3" presStyleCnt="6">
        <dgm:presLayoutVars>
          <dgm:chMax val="0"/>
          <dgm:chPref val="0"/>
        </dgm:presLayoutVars>
      </dgm:prSet>
      <dgm:spPr/>
    </dgm:pt>
    <dgm:pt modelId="{9CBB2184-9016-4CB6-8B26-23D8A52EE0A4}" type="pres">
      <dgm:prSet presAssocID="{1DA0ED92-9D9E-458E-AB4E-FDD26B1F5889}" presName="sibTrans" presStyleCnt="0"/>
      <dgm:spPr/>
    </dgm:pt>
    <dgm:pt modelId="{D49A49B8-E7B4-4E7F-9078-EAE9DCB67CD2}" type="pres">
      <dgm:prSet presAssocID="{56A30407-24ED-469F-ADFF-8C7DBFB0C738}" presName="compNode" presStyleCnt="0"/>
      <dgm:spPr/>
    </dgm:pt>
    <dgm:pt modelId="{8CC35F4B-2476-48C7-B1B3-38DCD985E999}" type="pres">
      <dgm:prSet presAssocID="{56A30407-24ED-469F-ADFF-8C7DBFB0C738}" presName="bgRect" presStyleLbl="bgShp" presStyleIdx="4" presStyleCnt="6"/>
      <dgm:spPr/>
    </dgm:pt>
    <dgm:pt modelId="{86B43270-EDF1-4DBD-BE61-EB8C283C8367}" type="pres">
      <dgm:prSet presAssocID="{56A30407-24ED-469F-ADFF-8C7DBFB0C738}" presName="iconRect" presStyleLbl="node1" presStyleIdx="4" presStyleCnt="6"/>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Disconnected"/>
        </a:ext>
      </dgm:extLst>
    </dgm:pt>
    <dgm:pt modelId="{8DCDA958-F4C0-44F2-8D12-94911985B50E}" type="pres">
      <dgm:prSet presAssocID="{56A30407-24ED-469F-ADFF-8C7DBFB0C738}" presName="spaceRect" presStyleCnt="0"/>
      <dgm:spPr/>
    </dgm:pt>
    <dgm:pt modelId="{CC8A102C-E727-4010-AE01-29073EE6FF39}" type="pres">
      <dgm:prSet presAssocID="{56A30407-24ED-469F-ADFF-8C7DBFB0C738}" presName="parTx" presStyleLbl="revTx" presStyleIdx="4" presStyleCnt="6">
        <dgm:presLayoutVars>
          <dgm:chMax val="0"/>
          <dgm:chPref val="0"/>
        </dgm:presLayoutVars>
      </dgm:prSet>
      <dgm:spPr/>
    </dgm:pt>
    <dgm:pt modelId="{BACD0B2D-5DBA-4AA9-8B5D-0270C0591F8F}" type="pres">
      <dgm:prSet presAssocID="{21AFF128-BFEE-4A65-9B90-1D95315F4C1D}" presName="sibTrans" presStyleCnt="0"/>
      <dgm:spPr/>
    </dgm:pt>
    <dgm:pt modelId="{7654304E-41F9-475B-8A60-54833E737A8B}" type="pres">
      <dgm:prSet presAssocID="{B1E71516-194F-4BB6-A171-9771B487B168}" presName="compNode" presStyleCnt="0"/>
      <dgm:spPr/>
    </dgm:pt>
    <dgm:pt modelId="{A600370C-ABE9-4364-9DB8-F4C80A97555B}" type="pres">
      <dgm:prSet presAssocID="{B1E71516-194F-4BB6-A171-9771B487B168}" presName="bgRect" presStyleLbl="bgShp" presStyleIdx="5" presStyleCnt="6"/>
      <dgm:spPr/>
    </dgm:pt>
    <dgm:pt modelId="{09F7D92F-117A-43BA-BA01-000038C48061}" type="pres">
      <dgm:prSet presAssocID="{B1E71516-194F-4BB6-A171-9771B487B168}" presName="iconRect" presStyleLbl="node1" presStyleIdx="5" presStyleCnt="6"/>
      <dgm:spPr>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a:noFill/>
        </a:ln>
      </dgm:spPr>
      <dgm:extLst>
        <a:ext uri="{E40237B7-FDA0-4F09-8148-C483321AD2D9}">
          <dgm14:cNvPr xmlns:dgm14="http://schemas.microsoft.com/office/drawing/2010/diagram" id="0" name="" descr="Transfer"/>
        </a:ext>
      </dgm:extLst>
    </dgm:pt>
    <dgm:pt modelId="{18FE053F-852F-4DD7-8C24-E93580168D91}" type="pres">
      <dgm:prSet presAssocID="{B1E71516-194F-4BB6-A171-9771B487B168}" presName="spaceRect" presStyleCnt="0"/>
      <dgm:spPr/>
    </dgm:pt>
    <dgm:pt modelId="{E2265846-E110-46ED-9E2A-DE79E9DEE508}" type="pres">
      <dgm:prSet presAssocID="{B1E71516-194F-4BB6-A171-9771B487B168}" presName="parTx" presStyleLbl="revTx" presStyleIdx="5" presStyleCnt="6">
        <dgm:presLayoutVars>
          <dgm:chMax val="0"/>
          <dgm:chPref val="0"/>
        </dgm:presLayoutVars>
      </dgm:prSet>
      <dgm:spPr/>
    </dgm:pt>
  </dgm:ptLst>
  <dgm:cxnLst>
    <dgm:cxn modelId="{A8D49C0D-1996-44EC-8BF8-D7C3BB7ACAED}" type="presOf" srcId="{758DB0E0-2055-4450-B9FF-032478DCA71A}" destId="{C260EA11-A876-44EA-86D6-219492915D2E}" srcOrd="0" destOrd="0" presId="urn:microsoft.com/office/officeart/2018/2/layout/IconVerticalSolidList"/>
    <dgm:cxn modelId="{B407632C-5B27-4435-924F-7D6543FEAFA7}" type="presOf" srcId="{20BB6586-F9CA-4694-9085-57DDBCAA8F20}" destId="{6EFA640E-3C67-4815-AFD4-D805C7B487C4}" srcOrd="0" destOrd="0" presId="urn:microsoft.com/office/officeart/2018/2/layout/IconVerticalSolidList"/>
    <dgm:cxn modelId="{B13E7135-A4D0-4355-9800-F752CDF6FBD0}" srcId="{345B6E60-EA4B-4F91-BFBD-49F198AB0E95}" destId="{93F9D15A-89C3-44A8-8E7E-4478FAC77DFE}" srcOrd="3" destOrd="0" parTransId="{3F027D61-8C6B-48CB-9BFB-687881F76FD8}" sibTransId="{1DA0ED92-9D9E-458E-AB4E-FDD26B1F5889}"/>
    <dgm:cxn modelId="{70EDB640-81EB-4C02-86AC-DA3B2E86D2BF}" srcId="{345B6E60-EA4B-4F91-BFBD-49F198AB0E95}" destId="{758DB0E0-2055-4450-B9FF-032478DCA71A}" srcOrd="1" destOrd="0" parTransId="{680C5A64-77BC-4DF7-9775-9E279440039E}" sibTransId="{E280D708-A3D4-4BFC-B02B-184B8FFB6D29}"/>
    <dgm:cxn modelId="{7D95D95B-5446-4916-88F2-E843903AB1C7}" type="presOf" srcId="{56A30407-24ED-469F-ADFF-8C7DBFB0C738}" destId="{CC8A102C-E727-4010-AE01-29073EE6FF39}" srcOrd="0" destOrd="0" presId="urn:microsoft.com/office/officeart/2018/2/layout/IconVerticalSolidList"/>
    <dgm:cxn modelId="{62609744-77B8-4011-982D-8DF94D70121A}" srcId="{345B6E60-EA4B-4F91-BFBD-49F198AB0E95}" destId="{B09BE37F-2C6A-4A95-AD99-9E880577740E}" srcOrd="0" destOrd="0" parTransId="{83DC4FE9-6035-4945-99CB-B38096AF16D3}" sibTransId="{86BAECF1-FEFE-4FA4-8553-A562AB9312C0}"/>
    <dgm:cxn modelId="{DA6BFC6E-67DF-41B6-A186-29C7B3ECDB4D}" srcId="{345B6E60-EA4B-4F91-BFBD-49F198AB0E95}" destId="{20BB6586-F9CA-4694-9085-57DDBCAA8F20}" srcOrd="2" destOrd="0" parTransId="{97118F24-5285-4162-8E27-9164C96616E0}" sibTransId="{633B649F-A5F2-40C3-889C-987D972B80DB}"/>
    <dgm:cxn modelId="{B3327F6F-099E-4EC6-B826-DEE32A926FD2}" srcId="{345B6E60-EA4B-4F91-BFBD-49F198AB0E95}" destId="{B1E71516-194F-4BB6-A171-9771B487B168}" srcOrd="5" destOrd="0" parTransId="{F5BDA60E-BDC3-4BC5-B8E4-DCCF25A11C46}" sibTransId="{8AA7B4FD-F4B0-4695-A354-1E13A94E028C}"/>
    <dgm:cxn modelId="{613B8884-03B4-49F6-9647-1A1B45F5B8A3}" srcId="{345B6E60-EA4B-4F91-BFBD-49F198AB0E95}" destId="{56A30407-24ED-469F-ADFF-8C7DBFB0C738}" srcOrd="4" destOrd="0" parTransId="{3242D98B-489D-4935-AB90-32459A728D40}" sibTransId="{21AFF128-BFEE-4A65-9B90-1D95315F4C1D}"/>
    <dgm:cxn modelId="{76F9569C-85FA-45E6-9175-18566E8D226A}" type="presOf" srcId="{345B6E60-EA4B-4F91-BFBD-49F198AB0E95}" destId="{6E64A47B-4077-4F43-BD78-C23107072925}" srcOrd="0" destOrd="0" presId="urn:microsoft.com/office/officeart/2018/2/layout/IconVerticalSolidList"/>
    <dgm:cxn modelId="{92D809B2-0E33-47BA-B164-2B882015963C}" type="presOf" srcId="{93F9D15A-89C3-44A8-8E7E-4478FAC77DFE}" destId="{EB470B0C-81D5-408C-85D8-BD27122BA615}" srcOrd="0" destOrd="0" presId="urn:microsoft.com/office/officeart/2018/2/layout/IconVerticalSolidList"/>
    <dgm:cxn modelId="{85A944B5-4952-4753-9751-A63B0322DC7C}" type="presOf" srcId="{B09BE37F-2C6A-4A95-AD99-9E880577740E}" destId="{3119928B-F7E8-4B24-9FA5-5C4CC38CB6AA}" srcOrd="0" destOrd="0" presId="urn:microsoft.com/office/officeart/2018/2/layout/IconVerticalSolidList"/>
    <dgm:cxn modelId="{B94310E2-86CD-45D7-B059-99E2AE6A8861}" type="presOf" srcId="{B1E71516-194F-4BB6-A171-9771B487B168}" destId="{E2265846-E110-46ED-9E2A-DE79E9DEE508}" srcOrd="0" destOrd="0" presId="urn:microsoft.com/office/officeart/2018/2/layout/IconVerticalSolidList"/>
    <dgm:cxn modelId="{09C9C628-A842-4D0E-8610-3FDD93D4674C}" type="presParOf" srcId="{6E64A47B-4077-4F43-BD78-C23107072925}" destId="{E340C2F6-0368-4A1D-A908-4E65B8B35FCB}" srcOrd="0" destOrd="0" presId="urn:microsoft.com/office/officeart/2018/2/layout/IconVerticalSolidList"/>
    <dgm:cxn modelId="{69306ED1-69AE-435C-BC9E-6887741E56E6}" type="presParOf" srcId="{E340C2F6-0368-4A1D-A908-4E65B8B35FCB}" destId="{D30D8B55-9025-4F44-8792-CE5BEF5D5724}" srcOrd="0" destOrd="0" presId="urn:microsoft.com/office/officeart/2018/2/layout/IconVerticalSolidList"/>
    <dgm:cxn modelId="{87ED9BA9-2342-4DD2-A451-D62D7AAC3C9B}" type="presParOf" srcId="{E340C2F6-0368-4A1D-A908-4E65B8B35FCB}" destId="{5A9E3318-FA82-4D3E-BE20-11BE0474B4D6}" srcOrd="1" destOrd="0" presId="urn:microsoft.com/office/officeart/2018/2/layout/IconVerticalSolidList"/>
    <dgm:cxn modelId="{A3AA24B0-C921-4D61-962A-C7760B932CD3}" type="presParOf" srcId="{E340C2F6-0368-4A1D-A908-4E65B8B35FCB}" destId="{6A466CDA-6F0C-48C3-A641-3A8648BDF563}" srcOrd="2" destOrd="0" presId="urn:microsoft.com/office/officeart/2018/2/layout/IconVerticalSolidList"/>
    <dgm:cxn modelId="{3482E003-54C8-42DD-8CE4-CA62D73A1AA5}" type="presParOf" srcId="{E340C2F6-0368-4A1D-A908-4E65B8B35FCB}" destId="{3119928B-F7E8-4B24-9FA5-5C4CC38CB6AA}" srcOrd="3" destOrd="0" presId="urn:microsoft.com/office/officeart/2018/2/layout/IconVerticalSolidList"/>
    <dgm:cxn modelId="{CA4D2E82-D00A-4223-BAA6-276EAD04FE1D}" type="presParOf" srcId="{6E64A47B-4077-4F43-BD78-C23107072925}" destId="{6A1AED65-FF89-41CC-94F5-2A30D68BDAC8}" srcOrd="1" destOrd="0" presId="urn:microsoft.com/office/officeart/2018/2/layout/IconVerticalSolidList"/>
    <dgm:cxn modelId="{5AC31464-621F-4444-927D-F3FBE9908BCC}" type="presParOf" srcId="{6E64A47B-4077-4F43-BD78-C23107072925}" destId="{3E690E0C-E170-47C7-B7D0-99F4EF7EA618}" srcOrd="2" destOrd="0" presId="urn:microsoft.com/office/officeart/2018/2/layout/IconVerticalSolidList"/>
    <dgm:cxn modelId="{8E3D602D-A1CE-4CEE-831B-03151976C6A6}" type="presParOf" srcId="{3E690E0C-E170-47C7-B7D0-99F4EF7EA618}" destId="{8DE8FBB6-C969-4B5C-94C8-4352D4A97340}" srcOrd="0" destOrd="0" presId="urn:microsoft.com/office/officeart/2018/2/layout/IconVerticalSolidList"/>
    <dgm:cxn modelId="{51B5A641-AD52-406E-BC17-4E771D04A04A}" type="presParOf" srcId="{3E690E0C-E170-47C7-B7D0-99F4EF7EA618}" destId="{53DDE2BC-E54F-41A1-8A94-61C6C967A457}" srcOrd="1" destOrd="0" presId="urn:microsoft.com/office/officeart/2018/2/layout/IconVerticalSolidList"/>
    <dgm:cxn modelId="{BC386C09-A790-4884-A447-278E12CED202}" type="presParOf" srcId="{3E690E0C-E170-47C7-B7D0-99F4EF7EA618}" destId="{3A359A60-2BD4-46D6-A818-F6B250EA4EC1}" srcOrd="2" destOrd="0" presId="urn:microsoft.com/office/officeart/2018/2/layout/IconVerticalSolidList"/>
    <dgm:cxn modelId="{F0FDFD8E-32C5-4CB5-A665-F0E6FAA92D7E}" type="presParOf" srcId="{3E690E0C-E170-47C7-B7D0-99F4EF7EA618}" destId="{C260EA11-A876-44EA-86D6-219492915D2E}" srcOrd="3" destOrd="0" presId="urn:microsoft.com/office/officeart/2018/2/layout/IconVerticalSolidList"/>
    <dgm:cxn modelId="{2B50ABF2-C6FD-4EA9-9378-A954038ED8FA}" type="presParOf" srcId="{6E64A47B-4077-4F43-BD78-C23107072925}" destId="{012DEBCE-1B4C-46E2-9FDA-BFBE017E4A6B}" srcOrd="3" destOrd="0" presId="urn:microsoft.com/office/officeart/2018/2/layout/IconVerticalSolidList"/>
    <dgm:cxn modelId="{C97F098D-2829-4372-9F79-F93F72022544}" type="presParOf" srcId="{6E64A47B-4077-4F43-BD78-C23107072925}" destId="{752EEF1C-DF47-4751-B404-1C578CED164A}" srcOrd="4" destOrd="0" presId="urn:microsoft.com/office/officeart/2018/2/layout/IconVerticalSolidList"/>
    <dgm:cxn modelId="{44B7C42F-8CE7-4418-95F0-56D02DCECC14}" type="presParOf" srcId="{752EEF1C-DF47-4751-B404-1C578CED164A}" destId="{11B6ABE6-A6F1-49F3-8DAB-BEB2AFCD1F39}" srcOrd="0" destOrd="0" presId="urn:microsoft.com/office/officeart/2018/2/layout/IconVerticalSolidList"/>
    <dgm:cxn modelId="{45335114-E9D3-4643-8DBD-DE453B3F636E}" type="presParOf" srcId="{752EEF1C-DF47-4751-B404-1C578CED164A}" destId="{A306E1B0-72BC-4F12-8807-91AFEE2E8B86}" srcOrd="1" destOrd="0" presId="urn:microsoft.com/office/officeart/2018/2/layout/IconVerticalSolidList"/>
    <dgm:cxn modelId="{2F154C44-1EA4-4152-B80A-56C243BDA43E}" type="presParOf" srcId="{752EEF1C-DF47-4751-B404-1C578CED164A}" destId="{0492AAD5-5E8C-46FA-89C1-CEEFCE86436A}" srcOrd="2" destOrd="0" presId="urn:microsoft.com/office/officeart/2018/2/layout/IconVerticalSolidList"/>
    <dgm:cxn modelId="{A1EFD04A-2B83-4215-89BF-53E0FB3B1967}" type="presParOf" srcId="{752EEF1C-DF47-4751-B404-1C578CED164A}" destId="{6EFA640E-3C67-4815-AFD4-D805C7B487C4}" srcOrd="3" destOrd="0" presId="urn:microsoft.com/office/officeart/2018/2/layout/IconVerticalSolidList"/>
    <dgm:cxn modelId="{55001E48-199A-4247-93AE-AF39800D9483}" type="presParOf" srcId="{6E64A47B-4077-4F43-BD78-C23107072925}" destId="{10769F2B-B0D9-4CE4-B6A4-C4919AA4D1B1}" srcOrd="5" destOrd="0" presId="urn:microsoft.com/office/officeart/2018/2/layout/IconVerticalSolidList"/>
    <dgm:cxn modelId="{8EA2B311-52F7-42B1-BBD5-04645C0E1AC6}" type="presParOf" srcId="{6E64A47B-4077-4F43-BD78-C23107072925}" destId="{7614E76F-07EB-442E-99FC-615C1C53060A}" srcOrd="6" destOrd="0" presId="urn:microsoft.com/office/officeart/2018/2/layout/IconVerticalSolidList"/>
    <dgm:cxn modelId="{267A72B9-21A6-4836-A12A-755CC59B8DAD}" type="presParOf" srcId="{7614E76F-07EB-442E-99FC-615C1C53060A}" destId="{BD50EB95-D922-4983-B69F-91542E67426E}" srcOrd="0" destOrd="0" presId="urn:microsoft.com/office/officeart/2018/2/layout/IconVerticalSolidList"/>
    <dgm:cxn modelId="{E2E3477D-A973-447D-A0AF-B3D9782C35C9}" type="presParOf" srcId="{7614E76F-07EB-442E-99FC-615C1C53060A}" destId="{AD6B24A3-7B3D-4EB8-9D12-114E2FC5A5D4}" srcOrd="1" destOrd="0" presId="urn:microsoft.com/office/officeart/2018/2/layout/IconVerticalSolidList"/>
    <dgm:cxn modelId="{43182B8C-7AF4-4F9C-ACA8-69F21A074C77}" type="presParOf" srcId="{7614E76F-07EB-442E-99FC-615C1C53060A}" destId="{E81BC727-42A6-41CD-BD6B-918739BBC97D}" srcOrd="2" destOrd="0" presId="urn:microsoft.com/office/officeart/2018/2/layout/IconVerticalSolidList"/>
    <dgm:cxn modelId="{EB4F44CB-FD08-473A-8A07-0560188E29F2}" type="presParOf" srcId="{7614E76F-07EB-442E-99FC-615C1C53060A}" destId="{EB470B0C-81D5-408C-85D8-BD27122BA615}" srcOrd="3" destOrd="0" presId="urn:microsoft.com/office/officeart/2018/2/layout/IconVerticalSolidList"/>
    <dgm:cxn modelId="{7D08278B-4BBD-4F0B-9ECB-282670C05415}" type="presParOf" srcId="{6E64A47B-4077-4F43-BD78-C23107072925}" destId="{9CBB2184-9016-4CB6-8B26-23D8A52EE0A4}" srcOrd="7" destOrd="0" presId="urn:microsoft.com/office/officeart/2018/2/layout/IconVerticalSolidList"/>
    <dgm:cxn modelId="{741C62E5-D79E-4A79-8C48-D2FCFDD027C8}" type="presParOf" srcId="{6E64A47B-4077-4F43-BD78-C23107072925}" destId="{D49A49B8-E7B4-4E7F-9078-EAE9DCB67CD2}" srcOrd="8" destOrd="0" presId="urn:microsoft.com/office/officeart/2018/2/layout/IconVerticalSolidList"/>
    <dgm:cxn modelId="{CD059651-0A57-463A-BFE4-C26B11158FC5}" type="presParOf" srcId="{D49A49B8-E7B4-4E7F-9078-EAE9DCB67CD2}" destId="{8CC35F4B-2476-48C7-B1B3-38DCD985E999}" srcOrd="0" destOrd="0" presId="urn:microsoft.com/office/officeart/2018/2/layout/IconVerticalSolidList"/>
    <dgm:cxn modelId="{57300BBA-607F-48F4-9958-25A749500BF1}" type="presParOf" srcId="{D49A49B8-E7B4-4E7F-9078-EAE9DCB67CD2}" destId="{86B43270-EDF1-4DBD-BE61-EB8C283C8367}" srcOrd="1" destOrd="0" presId="urn:microsoft.com/office/officeart/2018/2/layout/IconVerticalSolidList"/>
    <dgm:cxn modelId="{67173FAA-7AEF-4E21-8F29-F3ED2F02DCFE}" type="presParOf" srcId="{D49A49B8-E7B4-4E7F-9078-EAE9DCB67CD2}" destId="{8DCDA958-F4C0-44F2-8D12-94911985B50E}" srcOrd="2" destOrd="0" presId="urn:microsoft.com/office/officeart/2018/2/layout/IconVerticalSolidList"/>
    <dgm:cxn modelId="{AEE1E2B1-7FFE-4C5A-B284-C2717D440780}" type="presParOf" srcId="{D49A49B8-E7B4-4E7F-9078-EAE9DCB67CD2}" destId="{CC8A102C-E727-4010-AE01-29073EE6FF39}" srcOrd="3" destOrd="0" presId="urn:microsoft.com/office/officeart/2018/2/layout/IconVerticalSolidList"/>
    <dgm:cxn modelId="{EE77ACB5-D27F-4A93-9DDF-FD85D00CDC83}" type="presParOf" srcId="{6E64A47B-4077-4F43-BD78-C23107072925}" destId="{BACD0B2D-5DBA-4AA9-8B5D-0270C0591F8F}" srcOrd="9" destOrd="0" presId="urn:microsoft.com/office/officeart/2018/2/layout/IconVerticalSolidList"/>
    <dgm:cxn modelId="{7B2BBA1A-2551-4964-A563-BC3F8FDD9A02}" type="presParOf" srcId="{6E64A47B-4077-4F43-BD78-C23107072925}" destId="{7654304E-41F9-475B-8A60-54833E737A8B}" srcOrd="10" destOrd="0" presId="urn:microsoft.com/office/officeart/2018/2/layout/IconVerticalSolidList"/>
    <dgm:cxn modelId="{F380FEA8-9ADD-4EDC-8661-65BBFCB5D331}" type="presParOf" srcId="{7654304E-41F9-475B-8A60-54833E737A8B}" destId="{A600370C-ABE9-4364-9DB8-F4C80A97555B}" srcOrd="0" destOrd="0" presId="urn:microsoft.com/office/officeart/2018/2/layout/IconVerticalSolidList"/>
    <dgm:cxn modelId="{FDA66D26-3497-471F-B76B-7B9BAE183E2E}" type="presParOf" srcId="{7654304E-41F9-475B-8A60-54833E737A8B}" destId="{09F7D92F-117A-43BA-BA01-000038C48061}" srcOrd="1" destOrd="0" presId="urn:microsoft.com/office/officeart/2018/2/layout/IconVerticalSolidList"/>
    <dgm:cxn modelId="{E4C9745B-D06A-4D55-A254-0F106038D893}" type="presParOf" srcId="{7654304E-41F9-475B-8A60-54833E737A8B}" destId="{18FE053F-852F-4DD7-8C24-E93580168D91}" srcOrd="2" destOrd="0" presId="urn:microsoft.com/office/officeart/2018/2/layout/IconVerticalSolidList"/>
    <dgm:cxn modelId="{B5BDBAEA-8A9E-446C-BDF0-A56D1188CD61}" type="presParOf" srcId="{7654304E-41F9-475B-8A60-54833E737A8B}" destId="{E2265846-E110-46ED-9E2A-DE79E9DEE508}"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E612CD10-1250-45BD-8D46-E846F097FFEA}" type="doc">
      <dgm:prSet loTypeId="urn:microsoft.com/office/officeart/2018/2/layout/IconVerticalSolidList" loCatId="icon" qsTypeId="urn:microsoft.com/office/officeart/2005/8/quickstyle/simple1" qsCatId="simple" csTypeId="urn:microsoft.com/office/officeart/2018/5/colors/Iconchunking_neutralbg_accent3_2" csCatId="accent3" phldr="1"/>
      <dgm:spPr/>
      <dgm:t>
        <a:bodyPr/>
        <a:lstStyle/>
        <a:p>
          <a:endParaRPr lang="en-US"/>
        </a:p>
      </dgm:t>
    </dgm:pt>
    <dgm:pt modelId="{79F2A7DA-192D-462B-8E17-8FE9AACA81BF}">
      <dgm:prSet/>
      <dgm:spPr/>
      <dgm:t>
        <a:bodyPr/>
        <a:lstStyle/>
        <a:p>
          <a:r>
            <a:rPr lang="en-GB" noProof="0" dirty="0"/>
            <a:t>If you see a question with the command word ‘</a:t>
          </a:r>
          <a:r>
            <a:rPr lang="en-GB" b="1" i="1" noProof="0" dirty="0"/>
            <a:t>Explain</a:t>
          </a:r>
          <a:r>
            <a:rPr lang="en-GB" noProof="0" dirty="0"/>
            <a:t>’.</a:t>
          </a:r>
        </a:p>
      </dgm:t>
    </dgm:pt>
    <dgm:pt modelId="{17915C69-FBC1-46C1-879F-D67662B6693C}" type="parTrans" cxnId="{3A1F548C-6A78-404C-8EE9-AB24319A6608}">
      <dgm:prSet/>
      <dgm:spPr/>
      <dgm:t>
        <a:bodyPr/>
        <a:lstStyle/>
        <a:p>
          <a:endParaRPr lang="en-US"/>
        </a:p>
      </dgm:t>
    </dgm:pt>
    <dgm:pt modelId="{83FC4FF0-730E-4C44-B681-C977DDAE3707}" type="sibTrans" cxnId="{3A1F548C-6A78-404C-8EE9-AB24319A6608}">
      <dgm:prSet/>
      <dgm:spPr/>
      <dgm:t>
        <a:bodyPr/>
        <a:lstStyle/>
        <a:p>
          <a:endParaRPr lang="en-US"/>
        </a:p>
      </dgm:t>
    </dgm:pt>
    <dgm:pt modelId="{EE05722B-69B5-46BB-AB41-0C84FAE1251C}">
      <dgm:prSet/>
      <dgm:spPr/>
      <dgm:t>
        <a:bodyPr/>
        <a:lstStyle/>
        <a:p>
          <a:r>
            <a:rPr lang="en-GB" noProof="0" dirty="0"/>
            <a:t>Each question will either be </a:t>
          </a:r>
          <a:r>
            <a:rPr lang="en-GB" b="1" i="1" noProof="0" dirty="0"/>
            <a:t>2 marks </a:t>
          </a:r>
          <a:r>
            <a:rPr lang="en-GB" noProof="0" dirty="0"/>
            <a:t>or </a:t>
          </a:r>
          <a:r>
            <a:rPr lang="en-GB" b="1" i="1" noProof="0" dirty="0"/>
            <a:t>4 marks</a:t>
          </a:r>
          <a:r>
            <a:rPr lang="en-GB" noProof="0" dirty="0"/>
            <a:t>.</a:t>
          </a:r>
        </a:p>
      </dgm:t>
    </dgm:pt>
    <dgm:pt modelId="{834B05EC-51BA-458D-BF9D-FAF14BEF30A7}" type="parTrans" cxnId="{4AD284F9-1739-461F-97AE-2CFDD5F66C3A}">
      <dgm:prSet/>
      <dgm:spPr/>
      <dgm:t>
        <a:bodyPr/>
        <a:lstStyle/>
        <a:p>
          <a:endParaRPr lang="en-US"/>
        </a:p>
      </dgm:t>
    </dgm:pt>
    <dgm:pt modelId="{E1DFA284-6F4F-4C52-A1C1-FA8B625B5A2F}" type="sibTrans" cxnId="{4AD284F9-1739-461F-97AE-2CFDD5F66C3A}">
      <dgm:prSet/>
      <dgm:spPr/>
      <dgm:t>
        <a:bodyPr/>
        <a:lstStyle/>
        <a:p>
          <a:endParaRPr lang="en-US"/>
        </a:p>
      </dgm:t>
    </dgm:pt>
    <dgm:pt modelId="{B8CC678D-CDBD-4B0B-AAAA-A3A31D12CE4D}">
      <dgm:prSet/>
      <dgm:spPr/>
      <dgm:t>
        <a:bodyPr/>
        <a:lstStyle/>
        <a:p>
          <a:r>
            <a:rPr lang="en-GB" noProof="0" dirty="0"/>
            <a:t>You get ONE mark for </a:t>
          </a:r>
          <a:r>
            <a:rPr lang="en-GB" b="1" i="1" noProof="0" dirty="0"/>
            <a:t>identifying a point</a:t>
          </a:r>
          <a:r>
            <a:rPr lang="en-GB" noProof="0" dirty="0"/>
            <a:t>.</a:t>
          </a:r>
        </a:p>
      </dgm:t>
    </dgm:pt>
    <dgm:pt modelId="{B70E9281-A797-46AB-8585-00CD2DCD865F}" type="parTrans" cxnId="{27854A9E-AC92-4E2B-8A2F-AC115712942E}">
      <dgm:prSet/>
      <dgm:spPr/>
      <dgm:t>
        <a:bodyPr/>
        <a:lstStyle/>
        <a:p>
          <a:endParaRPr lang="en-US"/>
        </a:p>
      </dgm:t>
    </dgm:pt>
    <dgm:pt modelId="{6ABA45A1-DD20-43CB-93F7-1F2BBC380BC9}" type="sibTrans" cxnId="{27854A9E-AC92-4E2B-8A2F-AC115712942E}">
      <dgm:prSet/>
      <dgm:spPr/>
      <dgm:t>
        <a:bodyPr/>
        <a:lstStyle/>
        <a:p>
          <a:endParaRPr lang="en-US"/>
        </a:p>
      </dgm:t>
    </dgm:pt>
    <dgm:pt modelId="{8AD9093E-D7E7-4CA3-80D6-90CAB8DB2FC2}">
      <dgm:prSet/>
      <dgm:spPr/>
      <dgm:t>
        <a:bodyPr/>
        <a:lstStyle/>
        <a:p>
          <a:r>
            <a:rPr lang="en-GB" noProof="0" dirty="0"/>
            <a:t>You get ONE mark </a:t>
          </a:r>
          <a:r>
            <a:rPr lang="en-GB" b="1" i="1" noProof="0" dirty="0"/>
            <a:t>expanding or explaining the point</a:t>
          </a:r>
          <a:r>
            <a:rPr lang="en-GB" noProof="0" dirty="0"/>
            <a:t>.</a:t>
          </a:r>
        </a:p>
      </dgm:t>
    </dgm:pt>
    <dgm:pt modelId="{4588B1A6-F706-4F84-9820-A6850A58553C}" type="parTrans" cxnId="{9BB91FFE-8BFD-4F00-B53F-136AC1FD2E68}">
      <dgm:prSet/>
      <dgm:spPr/>
      <dgm:t>
        <a:bodyPr/>
        <a:lstStyle/>
        <a:p>
          <a:endParaRPr lang="en-US"/>
        </a:p>
      </dgm:t>
    </dgm:pt>
    <dgm:pt modelId="{2B38F215-C9B6-415A-82DC-22EB5FCF2B0E}" type="sibTrans" cxnId="{9BB91FFE-8BFD-4F00-B53F-136AC1FD2E68}">
      <dgm:prSet/>
      <dgm:spPr/>
      <dgm:t>
        <a:bodyPr/>
        <a:lstStyle/>
        <a:p>
          <a:endParaRPr lang="en-US"/>
        </a:p>
      </dgm:t>
    </dgm:pt>
    <dgm:pt modelId="{FD330723-4C03-421E-B954-545A47A00D9C}" type="pres">
      <dgm:prSet presAssocID="{E612CD10-1250-45BD-8D46-E846F097FFEA}" presName="root" presStyleCnt="0">
        <dgm:presLayoutVars>
          <dgm:dir/>
          <dgm:resizeHandles val="exact"/>
        </dgm:presLayoutVars>
      </dgm:prSet>
      <dgm:spPr/>
    </dgm:pt>
    <dgm:pt modelId="{B2121E55-566F-47E8-8579-FE5C9AD0FE63}" type="pres">
      <dgm:prSet presAssocID="{79F2A7DA-192D-462B-8E17-8FE9AACA81BF}" presName="compNode" presStyleCnt="0"/>
      <dgm:spPr/>
    </dgm:pt>
    <dgm:pt modelId="{FBD6AA1C-201C-4511-BC43-54C78DBB803B}" type="pres">
      <dgm:prSet presAssocID="{79F2A7DA-192D-462B-8E17-8FE9AACA81BF}" presName="bgRect" presStyleLbl="bgShp" presStyleIdx="0" presStyleCnt="4"/>
      <dgm:spPr/>
    </dgm:pt>
    <dgm:pt modelId="{E2F389D4-C3D9-4C72-A4F6-CB3DDBBEF1B9}" type="pres">
      <dgm:prSet presAssocID="{79F2A7DA-192D-462B-8E17-8FE9AACA81BF}"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Customer Review"/>
        </a:ext>
      </dgm:extLst>
    </dgm:pt>
    <dgm:pt modelId="{373BCABC-6278-4C4A-8843-413DCC89BD23}" type="pres">
      <dgm:prSet presAssocID="{79F2A7DA-192D-462B-8E17-8FE9AACA81BF}" presName="spaceRect" presStyleCnt="0"/>
      <dgm:spPr/>
    </dgm:pt>
    <dgm:pt modelId="{C3C1F867-6098-419B-9C41-69371BC9DE3D}" type="pres">
      <dgm:prSet presAssocID="{79F2A7DA-192D-462B-8E17-8FE9AACA81BF}" presName="parTx" presStyleLbl="revTx" presStyleIdx="0" presStyleCnt="4">
        <dgm:presLayoutVars>
          <dgm:chMax val="0"/>
          <dgm:chPref val="0"/>
        </dgm:presLayoutVars>
      </dgm:prSet>
      <dgm:spPr/>
    </dgm:pt>
    <dgm:pt modelId="{F959C2DC-C75B-41F3-A91A-9D7815505CB7}" type="pres">
      <dgm:prSet presAssocID="{83FC4FF0-730E-4C44-B681-C977DDAE3707}" presName="sibTrans" presStyleCnt="0"/>
      <dgm:spPr/>
    </dgm:pt>
    <dgm:pt modelId="{5DF1BCC6-98E5-41F0-AB74-DB5C9DBB2A61}" type="pres">
      <dgm:prSet presAssocID="{EE05722B-69B5-46BB-AB41-0C84FAE1251C}" presName="compNode" presStyleCnt="0"/>
      <dgm:spPr/>
    </dgm:pt>
    <dgm:pt modelId="{A9ABDDEB-6ABD-40F3-AA0E-5B135972054E}" type="pres">
      <dgm:prSet presAssocID="{EE05722B-69B5-46BB-AB41-0C84FAE1251C}" presName="bgRect" presStyleLbl="bgShp" presStyleIdx="1" presStyleCnt="4"/>
      <dgm:spPr/>
    </dgm:pt>
    <dgm:pt modelId="{C00B29BC-19B3-4188-BB21-7498BB15CC2F}" type="pres">
      <dgm:prSet presAssocID="{EE05722B-69B5-46BB-AB41-0C84FAE1251C}"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Question mark"/>
        </a:ext>
      </dgm:extLst>
    </dgm:pt>
    <dgm:pt modelId="{EE21F936-E575-4217-9388-F843656D2A8A}" type="pres">
      <dgm:prSet presAssocID="{EE05722B-69B5-46BB-AB41-0C84FAE1251C}" presName="spaceRect" presStyleCnt="0"/>
      <dgm:spPr/>
    </dgm:pt>
    <dgm:pt modelId="{BB250604-35A4-48DF-AAE9-B2BA1B29D2E0}" type="pres">
      <dgm:prSet presAssocID="{EE05722B-69B5-46BB-AB41-0C84FAE1251C}" presName="parTx" presStyleLbl="revTx" presStyleIdx="1" presStyleCnt="4">
        <dgm:presLayoutVars>
          <dgm:chMax val="0"/>
          <dgm:chPref val="0"/>
        </dgm:presLayoutVars>
      </dgm:prSet>
      <dgm:spPr/>
    </dgm:pt>
    <dgm:pt modelId="{14222896-1501-462E-83BC-15BD0BDB5C56}" type="pres">
      <dgm:prSet presAssocID="{E1DFA284-6F4F-4C52-A1C1-FA8B625B5A2F}" presName="sibTrans" presStyleCnt="0"/>
      <dgm:spPr/>
    </dgm:pt>
    <dgm:pt modelId="{0474730F-568E-4DFE-ACA2-D180A4C058CD}" type="pres">
      <dgm:prSet presAssocID="{B8CC678D-CDBD-4B0B-AAAA-A3A31D12CE4D}" presName="compNode" presStyleCnt="0"/>
      <dgm:spPr/>
    </dgm:pt>
    <dgm:pt modelId="{FF1B4D68-E624-4A92-B83E-DDAB4D9C04B4}" type="pres">
      <dgm:prSet presAssocID="{B8CC678D-CDBD-4B0B-AAAA-A3A31D12CE4D}" presName="bgRect" presStyleLbl="bgShp" presStyleIdx="2" presStyleCnt="4"/>
      <dgm:spPr/>
    </dgm:pt>
    <dgm:pt modelId="{6449C579-38E8-4FD8-92BA-024EC23E07E8}" type="pres">
      <dgm:prSet presAssocID="{B8CC678D-CDBD-4B0B-AAAA-A3A31D12CE4D}"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Target"/>
        </a:ext>
      </dgm:extLst>
    </dgm:pt>
    <dgm:pt modelId="{C0E5A53D-7692-4BB1-9459-B336866E5B74}" type="pres">
      <dgm:prSet presAssocID="{B8CC678D-CDBD-4B0B-AAAA-A3A31D12CE4D}" presName="spaceRect" presStyleCnt="0"/>
      <dgm:spPr/>
    </dgm:pt>
    <dgm:pt modelId="{7DDF8FE6-7803-42B5-B609-041B5963CD19}" type="pres">
      <dgm:prSet presAssocID="{B8CC678D-CDBD-4B0B-AAAA-A3A31D12CE4D}" presName="parTx" presStyleLbl="revTx" presStyleIdx="2" presStyleCnt="4">
        <dgm:presLayoutVars>
          <dgm:chMax val="0"/>
          <dgm:chPref val="0"/>
        </dgm:presLayoutVars>
      </dgm:prSet>
      <dgm:spPr/>
    </dgm:pt>
    <dgm:pt modelId="{FF93AAD6-DC7F-47BC-8E28-66BC3FFE9F9A}" type="pres">
      <dgm:prSet presAssocID="{6ABA45A1-DD20-43CB-93F7-1F2BBC380BC9}" presName="sibTrans" presStyleCnt="0"/>
      <dgm:spPr/>
    </dgm:pt>
    <dgm:pt modelId="{DF522CDC-9509-4380-A146-5737C60AD1E8}" type="pres">
      <dgm:prSet presAssocID="{8AD9093E-D7E7-4CA3-80D6-90CAB8DB2FC2}" presName="compNode" presStyleCnt="0"/>
      <dgm:spPr/>
    </dgm:pt>
    <dgm:pt modelId="{71E52044-1EA9-4F5D-9F64-16DE6D82483A}" type="pres">
      <dgm:prSet presAssocID="{8AD9093E-D7E7-4CA3-80D6-90CAB8DB2FC2}" presName="bgRect" presStyleLbl="bgShp" presStyleIdx="3" presStyleCnt="4"/>
      <dgm:spPr/>
    </dgm:pt>
    <dgm:pt modelId="{F8143043-B97A-4E0B-A7A1-07092B2D9CFE}" type="pres">
      <dgm:prSet presAssocID="{8AD9093E-D7E7-4CA3-80D6-90CAB8DB2FC2}"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Credit card"/>
        </a:ext>
      </dgm:extLst>
    </dgm:pt>
    <dgm:pt modelId="{B781C144-882B-422D-A4FF-A67F0F08C91A}" type="pres">
      <dgm:prSet presAssocID="{8AD9093E-D7E7-4CA3-80D6-90CAB8DB2FC2}" presName="spaceRect" presStyleCnt="0"/>
      <dgm:spPr/>
    </dgm:pt>
    <dgm:pt modelId="{DE5120F3-753A-4FEA-9C09-BFB179195570}" type="pres">
      <dgm:prSet presAssocID="{8AD9093E-D7E7-4CA3-80D6-90CAB8DB2FC2}" presName="parTx" presStyleLbl="revTx" presStyleIdx="3" presStyleCnt="4">
        <dgm:presLayoutVars>
          <dgm:chMax val="0"/>
          <dgm:chPref val="0"/>
        </dgm:presLayoutVars>
      </dgm:prSet>
      <dgm:spPr/>
    </dgm:pt>
  </dgm:ptLst>
  <dgm:cxnLst>
    <dgm:cxn modelId="{AC57E84E-AB12-49C0-9954-3C4B5859239E}" type="presOf" srcId="{79F2A7DA-192D-462B-8E17-8FE9AACA81BF}" destId="{C3C1F867-6098-419B-9C41-69371BC9DE3D}" srcOrd="0" destOrd="0" presId="urn:microsoft.com/office/officeart/2018/2/layout/IconVerticalSolidList"/>
    <dgm:cxn modelId="{8DA64683-1D50-413B-8F53-CDA63AEAD670}" type="presOf" srcId="{E612CD10-1250-45BD-8D46-E846F097FFEA}" destId="{FD330723-4C03-421E-B954-545A47A00D9C}" srcOrd="0" destOrd="0" presId="urn:microsoft.com/office/officeart/2018/2/layout/IconVerticalSolidList"/>
    <dgm:cxn modelId="{3A1F548C-6A78-404C-8EE9-AB24319A6608}" srcId="{E612CD10-1250-45BD-8D46-E846F097FFEA}" destId="{79F2A7DA-192D-462B-8E17-8FE9AACA81BF}" srcOrd="0" destOrd="0" parTransId="{17915C69-FBC1-46C1-879F-D67662B6693C}" sibTransId="{83FC4FF0-730E-4C44-B681-C977DDAE3707}"/>
    <dgm:cxn modelId="{27854A9E-AC92-4E2B-8A2F-AC115712942E}" srcId="{E612CD10-1250-45BD-8D46-E846F097FFEA}" destId="{B8CC678D-CDBD-4B0B-AAAA-A3A31D12CE4D}" srcOrd="2" destOrd="0" parTransId="{B70E9281-A797-46AB-8585-00CD2DCD865F}" sibTransId="{6ABA45A1-DD20-43CB-93F7-1F2BBC380BC9}"/>
    <dgm:cxn modelId="{29EE1FA7-E71B-4C99-9107-6D791A894090}" type="presOf" srcId="{EE05722B-69B5-46BB-AB41-0C84FAE1251C}" destId="{BB250604-35A4-48DF-AAE9-B2BA1B29D2E0}" srcOrd="0" destOrd="0" presId="urn:microsoft.com/office/officeart/2018/2/layout/IconVerticalSolidList"/>
    <dgm:cxn modelId="{2D6A56CB-02E7-49D3-8F3E-3B22A2C4208C}" type="presOf" srcId="{8AD9093E-D7E7-4CA3-80D6-90CAB8DB2FC2}" destId="{DE5120F3-753A-4FEA-9C09-BFB179195570}" srcOrd="0" destOrd="0" presId="urn:microsoft.com/office/officeart/2018/2/layout/IconVerticalSolidList"/>
    <dgm:cxn modelId="{868143ED-78BE-411C-BEB7-88CDDB755B78}" type="presOf" srcId="{B8CC678D-CDBD-4B0B-AAAA-A3A31D12CE4D}" destId="{7DDF8FE6-7803-42B5-B609-041B5963CD19}" srcOrd="0" destOrd="0" presId="urn:microsoft.com/office/officeart/2018/2/layout/IconVerticalSolidList"/>
    <dgm:cxn modelId="{4AD284F9-1739-461F-97AE-2CFDD5F66C3A}" srcId="{E612CD10-1250-45BD-8D46-E846F097FFEA}" destId="{EE05722B-69B5-46BB-AB41-0C84FAE1251C}" srcOrd="1" destOrd="0" parTransId="{834B05EC-51BA-458D-BF9D-FAF14BEF30A7}" sibTransId="{E1DFA284-6F4F-4C52-A1C1-FA8B625B5A2F}"/>
    <dgm:cxn modelId="{9BB91FFE-8BFD-4F00-B53F-136AC1FD2E68}" srcId="{E612CD10-1250-45BD-8D46-E846F097FFEA}" destId="{8AD9093E-D7E7-4CA3-80D6-90CAB8DB2FC2}" srcOrd="3" destOrd="0" parTransId="{4588B1A6-F706-4F84-9820-A6850A58553C}" sibTransId="{2B38F215-C9B6-415A-82DC-22EB5FCF2B0E}"/>
    <dgm:cxn modelId="{CDFBE0A8-E4BE-4D92-869A-0D9BDA56DDC8}" type="presParOf" srcId="{FD330723-4C03-421E-B954-545A47A00D9C}" destId="{B2121E55-566F-47E8-8579-FE5C9AD0FE63}" srcOrd="0" destOrd="0" presId="urn:microsoft.com/office/officeart/2018/2/layout/IconVerticalSolidList"/>
    <dgm:cxn modelId="{5B18F057-5174-4699-BB60-ADEE9C279362}" type="presParOf" srcId="{B2121E55-566F-47E8-8579-FE5C9AD0FE63}" destId="{FBD6AA1C-201C-4511-BC43-54C78DBB803B}" srcOrd="0" destOrd="0" presId="urn:microsoft.com/office/officeart/2018/2/layout/IconVerticalSolidList"/>
    <dgm:cxn modelId="{96035827-1FF0-428E-85D7-04F117B43320}" type="presParOf" srcId="{B2121E55-566F-47E8-8579-FE5C9AD0FE63}" destId="{E2F389D4-C3D9-4C72-A4F6-CB3DDBBEF1B9}" srcOrd="1" destOrd="0" presId="urn:microsoft.com/office/officeart/2018/2/layout/IconVerticalSolidList"/>
    <dgm:cxn modelId="{DCA526AB-D315-4958-AFA4-F966D3788A28}" type="presParOf" srcId="{B2121E55-566F-47E8-8579-FE5C9AD0FE63}" destId="{373BCABC-6278-4C4A-8843-413DCC89BD23}" srcOrd="2" destOrd="0" presId="urn:microsoft.com/office/officeart/2018/2/layout/IconVerticalSolidList"/>
    <dgm:cxn modelId="{0B8E5AD8-D370-45AC-8385-441880FD59EC}" type="presParOf" srcId="{B2121E55-566F-47E8-8579-FE5C9AD0FE63}" destId="{C3C1F867-6098-419B-9C41-69371BC9DE3D}" srcOrd="3" destOrd="0" presId="urn:microsoft.com/office/officeart/2018/2/layout/IconVerticalSolidList"/>
    <dgm:cxn modelId="{28420D59-7894-4D64-AB17-954512607395}" type="presParOf" srcId="{FD330723-4C03-421E-B954-545A47A00D9C}" destId="{F959C2DC-C75B-41F3-A91A-9D7815505CB7}" srcOrd="1" destOrd="0" presId="urn:microsoft.com/office/officeart/2018/2/layout/IconVerticalSolidList"/>
    <dgm:cxn modelId="{FBED38E9-9520-41AC-9E71-F323055D9AF4}" type="presParOf" srcId="{FD330723-4C03-421E-B954-545A47A00D9C}" destId="{5DF1BCC6-98E5-41F0-AB74-DB5C9DBB2A61}" srcOrd="2" destOrd="0" presId="urn:microsoft.com/office/officeart/2018/2/layout/IconVerticalSolidList"/>
    <dgm:cxn modelId="{42265CDD-36A9-4E67-B9CE-D490A5020B30}" type="presParOf" srcId="{5DF1BCC6-98E5-41F0-AB74-DB5C9DBB2A61}" destId="{A9ABDDEB-6ABD-40F3-AA0E-5B135972054E}" srcOrd="0" destOrd="0" presId="urn:microsoft.com/office/officeart/2018/2/layout/IconVerticalSolidList"/>
    <dgm:cxn modelId="{BF57E7CE-C4B2-4B5E-81C1-2564C288958C}" type="presParOf" srcId="{5DF1BCC6-98E5-41F0-AB74-DB5C9DBB2A61}" destId="{C00B29BC-19B3-4188-BB21-7498BB15CC2F}" srcOrd="1" destOrd="0" presId="urn:microsoft.com/office/officeart/2018/2/layout/IconVerticalSolidList"/>
    <dgm:cxn modelId="{150E951A-A4C8-4D4D-B83D-874254270551}" type="presParOf" srcId="{5DF1BCC6-98E5-41F0-AB74-DB5C9DBB2A61}" destId="{EE21F936-E575-4217-9388-F843656D2A8A}" srcOrd="2" destOrd="0" presId="urn:microsoft.com/office/officeart/2018/2/layout/IconVerticalSolidList"/>
    <dgm:cxn modelId="{F60E2AF5-5AC5-4477-9B0D-BBCFBAA6C357}" type="presParOf" srcId="{5DF1BCC6-98E5-41F0-AB74-DB5C9DBB2A61}" destId="{BB250604-35A4-48DF-AAE9-B2BA1B29D2E0}" srcOrd="3" destOrd="0" presId="urn:microsoft.com/office/officeart/2018/2/layout/IconVerticalSolidList"/>
    <dgm:cxn modelId="{0C6E7DFB-9379-4BD3-BD6A-A7EB069A5A13}" type="presParOf" srcId="{FD330723-4C03-421E-B954-545A47A00D9C}" destId="{14222896-1501-462E-83BC-15BD0BDB5C56}" srcOrd="3" destOrd="0" presId="urn:microsoft.com/office/officeart/2018/2/layout/IconVerticalSolidList"/>
    <dgm:cxn modelId="{40046F03-836E-4079-8726-EC612425CD7E}" type="presParOf" srcId="{FD330723-4C03-421E-B954-545A47A00D9C}" destId="{0474730F-568E-4DFE-ACA2-D180A4C058CD}" srcOrd="4" destOrd="0" presId="urn:microsoft.com/office/officeart/2018/2/layout/IconVerticalSolidList"/>
    <dgm:cxn modelId="{CEAF4EFB-A281-4598-8FAE-D697A7DEA24A}" type="presParOf" srcId="{0474730F-568E-4DFE-ACA2-D180A4C058CD}" destId="{FF1B4D68-E624-4A92-B83E-DDAB4D9C04B4}" srcOrd="0" destOrd="0" presId="urn:microsoft.com/office/officeart/2018/2/layout/IconVerticalSolidList"/>
    <dgm:cxn modelId="{04864843-5550-4311-B0E6-AA47B17DDC79}" type="presParOf" srcId="{0474730F-568E-4DFE-ACA2-D180A4C058CD}" destId="{6449C579-38E8-4FD8-92BA-024EC23E07E8}" srcOrd="1" destOrd="0" presId="urn:microsoft.com/office/officeart/2018/2/layout/IconVerticalSolidList"/>
    <dgm:cxn modelId="{794078FE-3964-48E9-A3C5-4765060BA128}" type="presParOf" srcId="{0474730F-568E-4DFE-ACA2-D180A4C058CD}" destId="{C0E5A53D-7692-4BB1-9459-B336866E5B74}" srcOrd="2" destOrd="0" presId="urn:microsoft.com/office/officeart/2018/2/layout/IconVerticalSolidList"/>
    <dgm:cxn modelId="{06A2A2AB-A343-49F7-9BE5-8D7FC7C609D9}" type="presParOf" srcId="{0474730F-568E-4DFE-ACA2-D180A4C058CD}" destId="{7DDF8FE6-7803-42B5-B609-041B5963CD19}" srcOrd="3" destOrd="0" presId="urn:microsoft.com/office/officeart/2018/2/layout/IconVerticalSolidList"/>
    <dgm:cxn modelId="{96D112B0-0A8B-4A1C-AB94-76E21B2667B9}" type="presParOf" srcId="{FD330723-4C03-421E-B954-545A47A00D9C}" destId="{FF93AAD6-DC7F-47BC-8E28-66BC3FFE9F9A}" srcOrd="5" destOrd="0" presId="urn:microsoft.com/office/officeart/2018/2/layout/IconVerticalSolidList"/>
    <dgm:cxn modelId="{8027D661-6BA3-4E29-8936-1A28E58A7240}" type="presParOf" srcId="{FD330723-4C03-421E-B954-545A47A00D9C}" destId="{DF522CDC-9509-4380-A146-5737C60AD1E8}" srcOrd="6" destOrd="0" presId="urn:microsoft.com/office/officeart/2018/2/layout/IconVerticalSolidList"/>
    <dgm:cxn modelId="{E28E7D88-2A41-4DD4-84E3-B141608627E5}" type="presParOf" srcId="{DF522CDC-9509-4380-A146-5737C60AD1E8}" destId="{71E52044-1EA9-4F5D-9F64-16DE6D82483A}" srcOrd="0" destOrd="0" presId="urn:microsoft.com/office/officeart/2018/2/layout/IconVerticalSolidList"/>
    <dgm:cxn modelId="{24DB7ECA-9364-4DD0-9375-1A8D9A5A75AB}" type="presParOf" srcId="{DF522CDC-9509-4380-A146-5737C60AD1E8}" destId="{F8143043-B97A-4E0B-A7A1-07092B2D9CFE}" srcOrd="1" destOrd="0" presId="urn:microsoft.com/office/officeart/2018/2/layout/IconVerticalSolidList"/>
    <dgm:cxn modelId="{A2C3D926-9E48-4AB6-AB51-71F576B96BD9}" type="presParOf" srcId="{DF522CDC-9509-4380-A146-5737C60AD1E8}" destId="{B781C144-882B-422D-A4FF-A67F0F08C91A}" srcOrd="2" destOrd="0" presId="urn:microsoft.com/office/officeart/2018/2/layout/IconVerticalSolidList"/>
    <dgm:cxn modelId="{4DFB2CB0-5A64-415D-B0BE-E5A002EECCF8}" type="presParOf" srcId="{DF522CDC-9509-4380-A146-5737C60AD1E8}" destId="{DE5120F3-753A-4FEA-9C09-BFB179195570}"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5802034C-1A3D-4DEA-A74E-0E7477337D56}" type="doc">
      <dgm:prSet loTypeId="urn:microsoft.com/office/officeart/2018/2/layout/IconVerticalSolidList" loCatId="icon" qsTypeId="urn:microsoft.com/office/officeart/2005/8/quickstyle/simple1" qsCatId="simple" csTypeId="urn:microsoft.com/office/officeart/2018/5/colors/Iconchunking_neutralbg_colorful5" csCatId="colorful" phldr="1"/>
      <dgm:spPr/>
      <dgm:t>
        <a:bodyPr/>
        <a:lstStyle/>
        <a:p>
          <a:endParaRPr lang="en-US"/>
        </a:p>
      </dgm:t>
    </dgm:pt>
    <dgm:pt modelId="{522D134E-D729-46DF-B38F-D85695750455}">
      <dgm:prSet/>
      <dgm:spPr/>
      <dgm:t>
        <a:bodyPr/>
        <a:lstStyle/>
        <a:p>
          <a:pPr>
            <a:lnSpc>
              <a:spcPct val="100000"/>
            </a:lnSpc>
          </a:pPr>
          <a:r>
            <a:rPr lang="en-GB" noProof="0" dirty="0"/>
            <a:t>At the end of your worksheet, there are some exam style questions. </a:t>
          </a:r>
        </a:p>
      </dgm:t>
    </dgm:pt>
    <dgm:pt modelId="{171AF985-FC6A-47E8-A2F3-6018327C85A1}" type="parTrans" cxnId="{1FE82E96-60B2-4C67-BBA9-B4C1A1720EDE}">
      <dgm:prSet/>
      <dgm:spPr/>
      <dgm:t>
        <a:bodyPr/>
        <a:lstStyle/>
        <a:p>
          <a:endParaRPr lang="en-US"/>
        </a:p>
      </dgm:t>
    </dgm:pt>
    <dgm:pt modelId="{01EEC637-A266-4D50-A514-20972240EA97}" type="sibTrans" cxnId="{1FE82E96-60B2-4C67-BBA9-B4C1A1720EDE}">
      <dgm:prSet/>
      <dgm:spPr/>
      <dgm:t>
        <a:bodyPr/>
        <a:lstStyle/>
        <a:p>
          <a:endParaRPr lang="en-US"/>
        </a:p>
      </dgm:t>
    </dgm:pt>
    <dgm:pt modelId="{D71B3FE2-5E13-462E-9929-3CB9A97E9521}">
      <dgm:prSet/>
      <dgm:spPr/>
      <dgm:t>
        <a:bodyPr/>
        <a:lstStyle/>
        <a:p>
          <a:pPr>
            <a:lnSpc>
              <a:spcPct val="100000"/>
            </a:lnSpc>
          </a:pPr>
          <a:r>
            <a:rPr lang="en-GB" noProof="0" dirty="0"/>
            <a:t>You should be aiming for 1 mark in 1 minute.</a:t>
          </a:r>
        </a:p>
      </dgm:t>
    </dgm:pt>
    <dgm:pt modelId="{F05C1960-1018-41A5-8B6C-206619F9199B}" type="parTrans" cxnId="{4D3E2251-4D85-450D-9378-F4BADBFE13EE}">
      <dgm:prSet/>
      <dgm:spPr/>
      <dgm:t>
        <a:bodyPr/>
        <a:lstStyle/>
        <a:p>
          <a:endParaRPr lang="en-US"/>
        </a:p>
      </dgm:t>
    </dgm:pt>
    <dgm:pt modelId="{153D99CF-6BAC-4E73-ADDD-7878C63B93B8}" type="sibTrans" cxnId="{4D3E2251-4D85-450D-9378-F4BADBFE13EE}">
      <dgm:prSet/>
      <dgm:spPr/>
      <dgm:t>
        <a:bodyPr/>
        <a:lstStyle/>
        <a:p>
          <a:endParaRPr lang="en-US"/>
        </a:p>
      </dgm:t>
    </dgm:pt>
    <dgm:pt modelId="{0BB598BF-9E55-4936-8ADD-D729C8D62DB2}">
      <dgm:prSet/>
      <dgm:spPr/>
      <dgm:t>
        <a:bodyPr/>
        <a:lstStyle/>
        <a:p>
          <a:pPr>
            <a:lnSpc>
              <a:spcPct val="100000"/>
            </a:lnSpc>
          </a:pPr>
          <a:r>
            <a:rPr lang="en-GB" noProof="0" dirty="0"/>
            <a:t>Compare your answers with the answers provided.</a:t>
          </a:r>
        </a:p>
      </dgm:t>
    </dgm:pt>
    <dgm:pt modelId="{62C3AC55-B5AB-4423-B23D-D7D4BF8C612D}" type="parTrans" cxnId="{3136C3B1-91FC-494A-B381-A4B62BEFA3CF}">
      <dgm:prSet/>
      <dgm:spPr/>
      <dgm:t>
        <a:bodyPr/>
        <a:lstStyle/>
        <a:p>
          <a:endParaRPr lang="en-US"/>
        </a:p>
      </dgm:t>
    </dgm:pt>
    <dgm:pt modelId="{8B4DFB42-B431-492C-9030-E342A61D6203}" type="sibTrans" cxnId="{3136C3B1-91FC-494A-B381-A4B62BEFA3CF}">
      <dgm:prSet/>
      <dgm:spPr/>
      <dgm:t>
        <a:bodyPr/>
        <a:lstStyle/>
        <a:p>
          <a:endParaRPr lang="en-US"/>
        </a:p>
      </dgm:t>
    </dgm:pt>
    <dgm:pt modelId="{A328844B-650B-4940-A02A-581A18CCACC0}">
      <dgm:prSet/>
      <dgm:spPr/>
      <dgm:t>
        <a:bodyPr/>
        <a:lstStyle/>
        <a:p>
          <a:pPr>
            <a:lnSpc>
              <a:spcPct val="100000"/>
            </a:lnSpc>
          </a:pPr>
          <a:r>
            <a:rPr lang="en-GB" b="1" u="sng" noProof="0" dirty="0"/>
            <a:t>TIME ALLOWED: 30 Minutes.</a:t>
          </a:r>
          <a:endParaRPr lang="en-GB" noProof="0" dirty="0"/>
        </a:p>
      </dgm:t>
    </dgm:pt>
    <dgm:pt modelId="{0E48B433-98E1-4071-B7DE-5E57ED61F22C}" type="parTrans" cxnId="{AC062CD1-15A4-434C-92E2-C0120A975C0C}">
      <dgm:prSet/>
      <dgm:spPr/>
      <dgm:t>
        <a:bodyPr/>
        <a:lstStyle/>
        <a:p>
          <a:endParaRPr lang="en-US"/>
        </a:p>
      </dgm:t>
    </dgm:pt>
    <dgm:pt modelId="{291B44BE-DD14-4EC1-A87F-0A43ED85B4AB}" type="sibTrans" cxnId="{AC062CD1-15A4-434C-92E2-C0120A975C0C}">
      <dgm:prSet/>
      <dgm:spPr/>
      <dgm:t>
        <a:bodyPr/>
        <a:lstStyle/>
        <a:p>
          <a:endParaRPr lang="en-US"/>
        </a:p>
      </dgm:t>
    </dgm:pt>
    <dgm:pt modelId="{40B16D81-B828-4F86-A3E7-DC951FFF157A}" type="pres">
      <dgm:prSet presAssocID="{5802034C-1A3D-4DEA-A74E-0E7477337D56}" presName="root" presStyleCnt="0">
        <dgm:presLayoutVars>
          <dgm:dir/>
          <dgm:resizeHandles val="exact"/>
        </dgm:presLayoutVars>
      </dgm:prSet>
      <dgm:spPr/>
    </dgm:pt>
    <dgm:pt modelId="{2638DD41-0935-4E90-80B6-67D494E7077A}" type="pres">
      <dgm:prSet presAssocID="{522D134E-D729-46DF-B38F-D85695750455}" presName="compNode" presStyleCnt="0"/>
      <dgm:spPr/>
    </dgm:pt>
    <dgm:pt modelId="{5BC987E8-E46A-4429-906F-2C26C5531130}" type="pres">
      <dgm:prSet presAssocID="{522D134E-D729-46DF-B38F-D85695750455}" presName="bgRect" presStyleLbl="bgShp" presStyleIdx="0" presStyleCnt="4"/>
      <dgm:spPr/>
    </dgm:pt>
    <dgm:pt modelId="{4B22D7CC-285B-40BD-9C19-34795622F9E3}" type="pres">
      <dgm:prSet presAssocID="{522D134E-D729-46DF-B38F-D85695750455}"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Users"/>
        </a:ext>
      </dgm:extLst>
    </dgm:pt>
    <dgm:pt modelId="{D4B042F2-DBD8-48CE-AFCF-757DBF4C3242}" type="pres">
      <dgm:prSet presAssocID="{522D134E-D729-46DF-B38F-D85695750455}" presName="spaceRect" presStyleCnt="0"/>
      <dgm:spPr/>
    </dgm:pt>
    <dgm:pt modelId="{A7B5DB5F-1E98-4A48-AC24-120DE401F948}" type="pres">
      <dgm:prSet presAssocID="{522D134E-D729-46DF-B38F-D85695750455}" presName="parTx" presStyleLbl="revTx" presStyleIdx="0" presStyleCnt="4">
        <dgm:presLayoutVars>
          <dgm:chMax val="0"/>
          <dgm:chPref val="0"/>
        </dgm:presLayoutVars>
      </dgm:prSet>
      <dgm:spPr/>
    </dgm:pt>
    <dgm:pt modelId="{FA6E734A-4FBC-4838-BCDA-BBAF54CC18E5}" type="pres">
      <dgm:prSet presAssocID="{01EEC637-A266-4D50-A514-20972240EA97}" presName="sibTrans" presStyleCnt="0"/>
      <dgm:spPr/>
    </dgm:pt>
    <dgm:pt modelId="{F48F5020-06C3-458D-ACBA-15D01EDF9507}" type="pres">
      <dgm:prSet presAssocID="{D71B3FE2-5E13-462E-9929-3CB9A97E9521}" presName="compNode" presStyleCnt="0"/>
      <dgm:spPr/>
    </dgm:pt>
    <dgm:pt modelId="{32AAE1B8-EA79-4073-9CF6-1C7D8FF82564}" type="pres">
      <dgm:prSet presAssocID="{D71B3FE2-5E13-462E-9929-3CB9A97E9521}" presName="bgRect" presStyleLbl="bgShp" presStyleIdx="1" presStyleCnt="4"/>
      <dgm:spPr/>
    </dgm:pt>
    <dgm:pt modelId="{7BCFBD82-17D1-4846-8123-C4ADCD2B3503}" type="pres">
      <dgm:prSet presAssocID="{D71B3FE2-5E13-462E-9929-3CB9A97E9521}"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hat"/>
        </a:ext>
      </dgm:extLst>
    </dgm:pt>
    <dgm:pt modelId="{1102C6CE-7EF7-44F5-9011-1A07B28F5971}" type="pres">
      <dgm:prSet presAssocID="{D71B3FE2-5E13-462E-9929-3CB9A97E9521}" presName="spaceRect" presStyleCnt="0"/>
      <dgm:spPr/>
    </dgm:pt>
    <dgm:pt modelId="{A9716C2D-7EC3-4F4D-9EBD-12087318075C}" type="pres">
      <dgm:prSet presAssocID="{D71B3FE2-5E13-462E-9929-3CB9A97E9521}" presName="parTx" presStyleLbl="revTx" presStyleIdx="1" presStyleCnt="4">
        <dgm:presLayoutVars>
          <dgm:chMax val="0"/>
          <dgm:chPref val="0"/>
        </dgm:presLayoutVars>
      </dgm:prSet>
      <dgm:spPr/>
    </dgm:pt>
    <dgm:pt modelId="{1E453882-A411-4F63-AA55-44E0F244D715}" type="pres">
      <dgm:prSet presAssocID="{153D99CF-6BAC-4E73-ADDD-7878C63B93B8}" presName="sibTrans" presStyleCnt="0"/>
      <dgm:spPr/>
    </dgm:pt>
    <dgm:pt modelId="{73AAD0DD-F29D-41B3-B53A-559D45CDE78C}" type="pres">
      <dgm:prSet presAssocID="{0BB598BF-9E55-4936-8ADD-D729C8D62DB2}" presName="compNode" presStyleCnt="0"/>
      <dgm:spPr/>
    </dgm:pt>
    <dgm:pt modelId="{4126CD42-3B52-460C-A388-AFAFCADC8ADB}" type="pres">
      <dgm:prSet presAssocID="{0BB598BF-9E55-4936-8ADD-D729C8D62DB2}" presName="bgRect" presStyleLbl="bgShp" presStyleIdx="2" presStyleCnt="4"/>
      <dgm:spPr/>
    </dgm:pt>
    <dgm:pt modelId="{F6132082-96F6-47D6-BB12-6398F45B1677}" type="pres">
      <dgm:prSet presAssocID="{0BB598BF-9E55-4936-8ADD-D729C8D62DB2}"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Presentation with Pie Chart"/>
        </a:ext>
      </dgm:extLst>
    </dgm:pt>
    <dgm:pt modelId="{FF824D93-38FA-464A-BCEA-63F325C95F59}" type="pres">
      <dgm:prSet presAssocID="{0BB598BF-9E55-4936-8ADD-D729C8D62DB2}" presName="spaceRect" presStyleCnt="0"/>
      <dgm:spPr/>
    </dgm:pt>
    <dgm:pt modelId="{4951A0E4-25CE-4A15-B821-EB21D0E89F6B}" type="pres">
      <dgm:prSet presAssocID="{0BB598BF-9E55-4936-8ADD-D729C8D62DB2}" presName="parTx" presStyleLbl="revTx" presStyleIdx="2" presStyleCnt="4">
        <dgm:presLayoutVars>
          <dgm:chMax val="0"/>
          <dgm:chPref val="0"/>
        </dgm:presLayoutVars>
      </dgm:prSet>
      <dgm:spPr/>
    </dgm:pt>
    <dgm:pt modelId="{B415255B-D826-4B21-B5E2-1E37FD6F1155}" type="pres">
      <dgm:prSet presAssocID="{8B4DFB42-B431-492C-9030-E342A61D6203}" presName="sibTrans" presStyleCnt="0"/>
      <dgm:spPr/>
    </dgm:pt>
    <dgm:pt modelId="{220CB69E-C334-43A6-BB99-F1BFC73C78DC}" type="pres">
      <dgm:prSet presAssocID="{A328844B-650B-4940-A02A-581A18CCACC0}" presName="compNode" presStyleCnt="0"/>
      <dgm:spPr/>
    </dgm:pt>
    <dgm:pt modelId="{AF3B6A46-E7F9-434D-8DF2-4EF41EE487E2}" type="pres">
      <dgm:prSet presAssocID="{A328844B-650B-4940-A02A-581A18CCACC0}" presName="bgRect" presStyleLbl="bgShp" presStyleIdx="3" presStyleCnt="4"/>
      <dgm:spPr/>
    </dgm:pt>
    <dgm:pt modelId="{EDA34C17-A80F-4B1D-BEDB-AD1C2639FB54}" type="pres">
      <dgm:prSet presAssocID="{A328844B-650B-4940-A02A-581A18CCACC0}"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Hourglass"/>
        </a:ext>
      </dgm:extLst>
    </dgm:pt>
    <dgm:pt modelId="{8AB22C54-A795-46A7-BB2B-47A326B6AB4C}" type="pres">
      <dgm:prSet presAssocID="{A328844B-650B-4940-A02A-581A18CCACC0}" presName="spaceRect" presStyleCnt="0"/>
      <dgm:spPr/>
    </dgm:pt>
    <dgm:pt modelId="{91296C1C-3D04-498E-90D3-33525C0166FB}" type="pres">
      <dgm:prSet presAssocID="{A328844B-650B-4940-A02A-581A18CCACC0}" presName="parTx" presStyleLbl="revTx" presStyleIdx="3" presStyleCnt="4">
        <dgm:presLayoutVars>
          <dgm:chMax val="0"/>
          <dgm:chPref val="0"/>
        </dgm:presLayoutVars>
      </dgm:prSet>
      <dgm:spPr/>
    </dgm:pt>
  </dgm:ptLst>
  <dgm:cxnLst>
    <dgm:cxn modelId="{7E21B61F-313A-4D08-9914-0F6B7875F6E7}" type="presOf" srcId="{D71B3FE2-5E13-462E-9929-3CB9A97E9521}" destId="{A9716C2D-7EC3-4F4D-9EBD-12087318075C}" srcOrd="0" destOrd="0" presId="urn:microsoft.com/office/officeart/2018/2/layout/IconVerticalSolidList"/>
    <dgm:cxn modelId="{C355B248-3D19-4345-A546-52A138860A25}" type="presOf" srcId="{522D134E-D729-46DF-B38F-D85695750455}" destId="{A7B5DB5F-1E98-4A48-AC24-120DE401F948}" srcOrd="0" destOrd="0" presId="urn:microsoft.com/office/officeart/2018/2/layout/IconVerticalSolidList"/>
    <dgm:cxn modelId="{AC16456C-BD74-4F0F-BCCB-63BEEAE10714}" type="presOf" srcId="{A328844B-650B-4940-A02A-581A18CCACC0}" destId="{91296C1C-3D04-498E-90D3-33525C0166FB}" srcOrd="0" destOrd="0" presId="urn:microsoft.com/office/officeart/2018/2/layout/IconVerticalSolidList"/>
    <dgm:cxn modelId="{4D3E2251-4D85-450D-9378-F4BADBFE13EE}" srcId="{5802034C-1A3D-4DEA-A74E-0E7477337D56}" destId="{D71B3FE2-5E13-462E-9929-3CB9A97E9521}" srcOrd="1" destOrd="0" parTransId="{F05C1960-1018-41A5-8B6C-206619F9199B}" sibTransId="{153D99CF-6BAC-4E73-ADDD-7878C63B93B8}"/>
    <dgm:cxn modelId="{1FE82E96-60B2-4C67-BBA9-B4C1A1720EDE}" srcId="{5802034C-1A3D-4DEA-A74E-0E7477337D56}" destId="{522D134E-D729-46DF-B38F-D85695750455}" srcOrd="0" destOrd="0" parTransId="{171AF985-FC6A-47E8-A2F3-6018327C85A1}" sibTransId="{01EEC637-A266-4D50-A514-20972240EA97}"/>
    <dgm:cxn modelId="{637647A6-4A8C-4FBC-A82C-A0B0C4869239}" type="presOf" srcId="{5802034C-1A3D-4DEA-A74E-0E7477337D56}" destId="{40B16D81-B828-4F86-A3E7-DC951FFF157A}" srcOrd="0" destOrd="0" presId="urn:microsoft.com/office/officeart/2018/2/layout/IconVerticalSolidList"/>
    <dgm:cxn modelId="{3136C3B1-91FC-494A-B381-A4B62BEFA3CF}" srcId="{5802034C-1A3D-4DEA-A74E-0E7477337D56}" destId="{0BB598BF-9E55-4936-8ADD-D729C8D62DB2}" srcOrd="2" destOrd="0" parTransId="{62C3AC55-B5AB-4423-B23D-D7D4BF8C612D}" sibTransId="{8B4DFB42-B431-492C-9030-E342A61D6203}"/>
    <dgm:cxn modelId="{069B0DBA-8A4F-4BA9-9062-B579773CC4A4}" type="presOf" srcId="{0BB598BF-9E55-4936-8ADD-D729C8D62DB2}" destId="{4951A0E4-25CE-4A15-B821-EB21D0E89F6B}" srcOrd="0" destOrd="0" presId="urn:microsoft.com/office/officeart/2018/2/layout/IconVerticalSolidList"/>
    <dgm:cxn modelId="{AC062CD1-15A4-434C-92E2-C0120A975C0C}" srcId="{5802034C-1A3D-4DEA-A74E-0E7477337D56}" destId="{A328844B-650B-4940-A02A-581A18CCACC0}" srcOrd="3" destOrd="0" parTransId="{0E48B433-98E1-4071-B7DE-5E57ED61F22C}" sibTransId="{291B44BE-DD14-4EC1-A87F-0A43ED85B4AB}"/>
    <dgm:cxn modelId="{2F1B593B-F7CA-45A4-A5BC-D7DE8029F0B1}" type="presParOf" srcId="{40B16D81-B828-4F86-A3E7-DC951FFF157A}" destId="{2638DD41-0935-4E90-80B6-67D494E7077A}" srcOrd="0" destOrd="0" presId="urn:microsoft.com/office/officeart/2018/2/layout/IconVerticalSolidList"/>
    <dgm:cxn modelId="{FFA825D8-7F41-4C65-8AAF-096928883460}" type="presParOf" srcId="{2638DD41-0935-4E90-80B6-67D494E7077A}" destId="{5BC987E8-E46A-4429-906F-2C26C5531130}" srcOrd="0" destOrd="0" presId="urn:microsoft.com/office/officeart/2018/2/layout/IconVerticalSolidList"/>
    <dgm:cxn modelId="{1406FEEE-D949-4874-8B2F-2423D41ADAEB}" type="presParOf" srcId="{2638DD41-0935-4E90-80B6-67D494E7077A}" destId="{4B22D7CC-285B-40BD-9C19-34795622F9E3}" srcOrd="1" destOrd="0" presId="urn:microsoft.com/office/officeart/2018/2/layout/IconVerticalSolidList"/>
    <dgm:cxn modelId="{A9E2519F-A796-4643-B572-82DC61F7D5F6}" type="presParOf" srcId="{2638DD41-0935-4E90-80B6-67D494E7077A}" destId="{D4B042F2-DBD8-48CE-AFCF-757DBF4C3242}" srcOrd="2" destOrd="0" presId="urn:microsoft.com/office/officeart/2018/2/layout/IconVerticalSolidList"/>
    <dgm:cxn modelId="{BE45ABFB-AE81-43ED-9F3F-514A279CC16E}" type="presParOf" srcId="{2638DD41-0935-4E90-80B6-67D494E7077A}" destId="{A7B5DB5F-1E98-4A48-AC24-120DE401F948}" srcOrd="3" destOrd="0" presId="urn:microsoft.com/office/officeart/2018/2/layout/IconVerticalSolidList"/>
    <dgm:cxn modelId="{03E9B6AE-25C5-4528-828F-CE609B8BE8D9}" type="presParOf" srcId="{40B16D81-B828-4F86-A3E7-DC951FFF157A}" destId="{FA6E734A-4FBC-4838-BCDA-BBAF54CC18E5}" srcOrd="1" destOrd="0" presId="urn:microsoft.com/office/officeart/2018/2/layout/IconVerticalSolidList"/>
    <dgm:cxn modelId="{3D16632E-DA8E-425E-A1D5-EEFF5D80FC7E}" type="presParOf" srcId="{40B16D81-B828-4F86-A3E7-DC951FFF157A}" destId="{F48F5020-06C3-458D-ACBA-15D01EDF9507}" srcOrd="2" destOrd="0" presId="urn:microsoft.com/office/officeart/2018/2/layout/IconVerticalSolidList"/>
    <dgm:cxn modelId="{6B1DB05C-BC7A-46A9-ABBF-15023220C97B}" type="presParOf" srcId="{F48F5020-06C3-458D-ACBA-15D01EDF9507}" destId="{32AAE1B8-EA79-4073-9CF6-1C7D8FF82564}" srcOrd="0" destOrd="0" presId="urn:microsoft.com/office/officeart/2018/2/layout/IconVerticalSolidList"/>
    <dgm:cxn modelId="{A65B18C7-71E5-424E-A55D-C220D7FE9016}" type="presParOf" srcId="{F48F5020-06C3-458D-ACBA-15D01EDF9507}" destId="{7BCFBD82-17D1-4846-8123-C4ADCD2B3503}" srcOrd="1" destOrd="0" presId="urn:microsoft.com/office/officeart/2018/2/layout/IconVerticalSolidList"/>
    <dgm:cxn modelId="{24FF8A16-F9AC-4AD6-98C9-6155B3C2B85D}" type="presParOf" srcId="{F48F5020-06C3-458D-ACBA-15D01EDF9507}" destId="{1102C6CE-7EF7-44F5-9011-1A07B28F5971}" srcOrd="2" destOrd="0" presId="urn:microsoft.com/office/officeart/2018/2/layout/IconVerticalSolidList"/>
    <dgm:cxn modelId="{51489552-6A48-4022-B740-DBEDEA60B261}" type="presParOf" srcId="{F48F5020-06C3-458D-ACBA-15D01EDF9507}" destId="{A9716C2D-7EC3-4F4D-9EBD-12087318075C}" srcOrd="3" destOrd="0" presId="urn:microsoft.com/office/officeart/2018/2/layout/IconVerticalSolidList"/>
    <dgm:cxn modelId="{4A1AE6A0-0693-4C36-8D64-6C9CB6CA43CE}" type="presParOf" srcId="{40B16D81-B828-4F86-A3E7-DC951FFF157A}" destId="{1E453882-A411-4F63-AA55-44E0F244D715}" srcOrd="3" destOrd="0" presId="urn:microsoft.com/office/officeart/2018/2/layout/IconVerticalSolidList"/>
    <dgm:cxn modelId="{A7DDE9D2-8CD7-4443-A856-A5E425281CB3}" type="presParOf" srcId="{40B16D81-B828-4F86-A3E7-DC951FFF157A}" destId="{73AAD0DD-F29D-41B3-B53A-559D45CDE78C}" srcOrd="4" destOrd="0" presId="urn:microsoft.com/office/officeart/2018/2/layout/IconVerticalSolidList"/>
    <dgm:cxn modelId="{B60D2D2E-5DDF-4E7D-BCBE-36EEFE1AD630}" type="presParOf" srcId="{73AAD0DD-F29D-41B3-B53A-559D45CDE78C}" destId="{4126CD42-3B52-460C-A388-AFAFCADC8ADB}" srcOrd="0" destOrd="0" presId="urn:microsoft.com/office/officeart/2018/2/layout/IconVerticalSolidList"/>
    <dgm:cxn modelId="{22B56636-E380-4070-8AC0-95F2696714F3}" type="presParOf" srcId="{73AAD0DD-F29D-41B3-B53A-559D45CDE78C}" destId="{F6132082-96F6-47D6-BB12-6398F45B1677}" srcOrd="1" destOrd="0" presId="urn:microsoft.com/office/officeart/2018/2/layout/IconVerticalSolidList"/>
    <dgm:cxn modelId="{DE154577-E5B0-4888-AB43-C3FF26B3A33D}" type="presParOf" srcId="{73AAD0DD-F29D-41B3-B53A-559D45CDE78C}" destId="{FF824D93-38FA-464A-BCEA-63F325C95F59}" srcOrd="2" destOrd="0" presId="urn:microsoft.com/office/officeart/2018/2/layout/IconVerticalSolidList"/>
    <dgm:cxn modelId="{32B52500-C4B0-4425-838A-708CB1F86A63}" type="presParOf" srcId="{73AAD0DD-F29D-41B3-B53A-559D45CDE78C}" destId="{4951A0E4-25CE-4A15-B821-EB21D0E89F6B}" srcOrd="3" destOrd="0" presId="urn:microsoft.com/office/officeart/2018/2/layout/IconVerticalSolidList"/>
    <dgm:cxn modelId="{6538078F-1F1C-4A0D-8F18-1C3D43CE48B7}" type="presParOf" srcId="{40B16D81-B828-4F86-A3E7-DC951FFF157A}" destId="{B415255B-D826-4B21-B5E2-1E37FD6F1155}" srcOrd="5" destOrd="0" presId="urn:microsoft.com/office/officeart/2018/2/layout/IconVerticalSolidList"/>
    <dgm:cxn modelId="{D7B2B785-1E4B-4B1A-BCF4-77C55C62E63B}" type="presParOf" srcId="{40B16D81-B828-4F86-A3E7-DC951FFF157A}" destId="{220CB69E-C334-43A6-BB99-F1BFC73C78DC}" srcOrd="6" destOrd="0" presId="urn:microsoft.com/office/officeart/2018/2/layout/IconVerticalSolidList"/>
    <dgm:cxn modelId="{DD8283AC-61DD-413A-A3D8-8130D896274D}" type="presParOf" srcId="{220CB69E-C334-43A6-BB99-F1BFC73C78DC}" destId="{AF3B6A46-E7F9-434D-8DF2-4EF41EE487E2}" srcOrd="0" destOrd="0" presId="urn:microsoft.com/office/officeart/2018/2/layout/IconVerticalSolidList"/>
    <dgm:cxn modelId="{1EEC5FF7-647E-401A-B3D3-313C4FF8A36B}" type="presParOf" srcId="{220CB69E-C334-43A6-BB99-F1BFC73C78DC}" destId="{EDA34C17-A80F-4B1D-BEDB-AD1C2639FB54}" srcOrd="1" destOrd="0" presId="urn:microsoft.com/office/officeart/2018/2/layout/IconVerticalSolidList"/>
    <dgm:cxn modelId="{51D54433-6C6B-41AF-A1B4-0F96F2BE0E2B}" type="presParOf" srcId="{220CB69E-C334-43A6-BB99-F1BFC73C78DC}" destId="{8AB22C54-A795-46A7-BB2B-47A326B6AB4C}" srcOrd="2" destOrd="0" presId="urn:microsoft.com/office/officeart/2018/2/layout/IconVerticalSolidList"/>
    <dgm:cxn modelId="{EC17006D-D7D5-4BA5-8112-94DF13B82D9B}" type="presParOf" srcId="{220CB69E-C334-43A6-BB99-F1BFC73C78DC}" destId="{91296C1C-3D04-498E-90D3-33525C0166FB}"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4355A1BB-A8C5-473B-AE6E-F4272A1DDED1}" type="doc">
      <dgm:prSet loTypeId="urn:microsoft.com/office/officeart/2018/2/layout/IconVerticalSolidList" loCatId="icon" qsTypeId="urn:microsoft.com/office/officeart/2005/8/quickstyle/simple1" qsCatId="simple" csTypeId="urn:microsoft.com/office/officeart/2018/5/colors/Iconchunking_neutralbg_accent5_2" csCatId="accent5" phldr="1"/>
      <dgm:spPr/>
      <dgm:t>
        <a:bodyPr/>
        <a:lstStyle/>
        <a:p>
          <a:endParaRPr lang="en-US"/>
        </a:p>
      </dgm:t>
    </dgm:pt>
    <dgm:pt modelId="{E2043A22-E638-4683-A9F2-6C7573DF4163}">
      <dgm:prSet/>
      <dgm:spPr/>
      <dgm:t>
        <a:bodyPr/>
        <a:lstStyle/>
        <a:p>
          <a:pPr>
            <a:lnSpc>
              <a:spcPct val="100000"/>
            </a:lnSpc>
          </a:pPr>
          <a:r>
            <a:rPr lang="en-GB" noProof="0" dirty="0"/>
            <a:t>Can I explain the different ways of interacting with a range of online communities?</a:t>
          </a:r>
        </a:p>
      </dgm:t>
    </dgm:pt>
    <dgm:pt modelId="{4AA9BC60-18AF-4E68-AE39-4E02F9105EDC}" type="parTrans" cxnId="{FA643782-790C-4220-9CDC-0FADEBE06588}">
      <dgm:prSet/>
      <dgm:spPr/>
      <dgm:t>
        <a:bodyPr/>
        <a:lstStyle/>
        <a:p>
          <a:endParaRPr lang="en-US"/>
        </a:p>
      </dgm:t>
    </dgm:pt>
    <dgm:pt modelId="{A20D0FB2-E8AF-4436-ABA4-5602074FCCD1}" type="sibTrans" cxnId="{FA643782-790C-4220-9CDC-0FADEBE06588}">
      <dgm:prSet/>
      <dgm:spPr/>
      <dgm:t>
        <a:bodyPr/>
        <a:lstStyle/>
        <a:p>
          <a:endParaRPr lang="en-US"/>
        </a:p>
      </dgm:t>
    </dgm:pt>
    <dgm:pt modelId="{30EC366F-3779-4426-AD61-A81FAE80B38A}">
      <dgm:prSet/>
      <dgm:spPr/>
      <dgm:t>
        <a:bodyPr/>
        <a:lstStyle/>
        <a:p>
          <a:pPr>
            <a:lnSpc>
              <a:spcPct val="100000"/>
            </a:lnSpc>
          </a:pPr>
          <a:r>
            <a:rPr lang="en-GB" noProof="0" dirty="0"/>
            <a:t>Can I explain the different ways of communicating using a range of online communities?</a:t>
          </a:r>
        </a:p>
      </dgm:t>
    </dgm:pt>
    <dgm:pt modelId="{B6983BF1-859D-4D46-A159-1B70F887167E}" type="parTrans" cxnId="{79EF2F65-8270-4F51-8316-C8015563D97D}">
      <dgm:prSet/>
      <dgm:spPr/>
      <dgm:t>
        <a:bodyPr/>
        <a:lstStyle/>
        <a:p>
          <a:endParaRPr lang="en-GB"/>
        </a:p>
      </dgm:t>
    </dgm:pt>
    <dgm:pt modelId="{D0E1C77D-3FB6-418F-A0C8-5860CA81841E}" type="sibTrans" cxnId="{79EF2F65-8270-4F51-8316-C8015563D97D}">
      <dgm:prSet/>
      <dgm:spPr/>
      <dgm:t>
        <a:bodyPr/>
        <a:lstStyle/>
        <a:p>
          <a:endParaRPr lang="en-GB"/>
        </a:p>
      </dgm:t>
    </dgm:pt>
    <dgm:pt modelId="{B401C8D2-7684-4C14-8921-D11C58E62226}" type="pres">
      <dgm:prSet presAssocID="{4355A1BB-A8C5-473B-AE6E-F4272A1DDED1}" presName="root" presStyleCnt="0">
        <dgm:presLayoutVars>
          <dgm:dir/>
          <dgm:resizeHandles val="exact"/>
        </dgm:presLayoutVars>
      </dgm:prSet>
      <dgm:spPr/>
    </dgm:pt>
    <dgm:pt modelId="{0B7977A5-5C1A-47BE-B033-97BF71C7049B}" type="pres">
      <dgm:prSet presAssocID="{30EC366F-3779-4426-AD61-A81FAE80B38A}" presName="compNode" presStyleCnt="0"/>
      <dgm:spPr/>
    </dgm:pt>
    <dgm:pt modelId="{3751DA5C-9618-4619-AA73-B6D0CE6BE4BC}" type="pres">
      <dgm:prSet presAssocID="{30EC366F-3779-4426-AD61-A81FAE80B38A}" presName="bgRect" presStyleLbl="bgShp" presStyleIdx="0" presStyleCnt="2" custLinFactNeighborX="-300" custLinFactNeighborY="-3894"/>
      <dgm:spPr/>
    </dgm:pt>
    <dgm:pt modelId="{064BEBCA-25BB-46CB-8401-A184E0A552CD}" type="pres">
      <dgm:prSet presAssocID="{30EC366F-3779-4426-AD61-A81FAE80B38A}" presName="iconRect" presStyleLbl="node1" presStyleIdx="0" presStyleCnt="2"/>
      <dgm:spPr>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dgm:spPr>
      <dgm:extLst>
        <a:ext uri="{E40237B7-FDA0-4F09-8148-C483321AD2D9}">
          <dgm14:cNvPr xmlns:dgm14="http://schemas.microsoft.com/office/drawing/2010/diagram" id="0" name="" descr="Cycle with people with solid fill"/>
        </a:ext>
      </dgm:extLst>
    </dgm:pt>
    <dgm:pt modelId="{6F18D934-5173-4DAA-B702-0C8D7C3ECE81}" type="pres">
      <dgm:prSet presAssocID="{30EC366F-3779-4426-AD61-A81FAE80B38A}" presName="spaceRect" presStyleCnt="0"/>
      <dgm:spPr/>
    </dgm:pt>
    <dgm:pt modelId="{A070F76B-78F1-478A-BF81-6088C8FA5CFF}" type="pres">
      <dgm:prSet presAssocID="{30EC366F-3779-4426-AD61-A81FAE80B38A}" presName="parTx" presStyleLbl="revTx" presStyleIdx="0" presStyleCnt="2">
        <dgm:presLayoutVars>
          <dgm:chMax val="0"/>
          <dgm:chPref val="0"/>
        </dgm:presLayoutVars>
      </dgm:prSet>
      <dgm:spPr/>
    </dgm:pt>
    <dgm:pt modelId="{B7DDA7CD-BB51-45C9-9AC1-72B28E70D5ED}" type="pres">
      <dgm:prSet presAssocID="{D0E1C77D-3FB6-418F-A0C8-5860CA81841E}" presName="sibTrans" presStyleCnt="0"/>
      <dgm:spPr/>
    </dgm:pt>
    <dgm:pt modelId="{E52A5016-903C-4252-9B7C-22D8E3996856}" type="pres">
      <dgm:prSet presAssocID="{E2043A22-E638-4683-A9F2-6C7573DF4163}" presName="compNode" presStyleCnt="0"/>
      <dgm:spPr/>
    </dgm:pt>
    <dgm:pt modelId="{0DE6C41A-12A6-44D2-8504-EB8644925FB4}" type="pres">
      <dgm:prSet presAssocID="{E2043A22-E638-4683-A9F2-6C7573DF4163}" presName="bgRect" presStyleLbl="bgShp" presStyleIdx="1" presStyleCnt="2"/>
      <dgm:spPr/>
    </dgm:pt>
    <dgm:pt modelId="{4417934C-2210-4266-8B90-09B209DF317E}" type="pres">
      <dgm:prSet presAssocID="{E2043A22-E638-4683-A9F2-6C7573DF4163}"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heck List"/>
        </a:ext>
      </dgm:extLst>
    </dgm:pt>
    <dgm:pt modelId="{736A005E-15D9-4BFA-A801-BE4A5BDF8992}" type="pres">
      <dgm:prSet presAssocID="{E2043A22-E638-4683-A9F2-6C7573DF4163}" presName="spaceRect" presStyleCnt="0"/>
      <dgm:spPr/>
    </dgm:pt>
    <dgm:pt modelId="{AB602C78-04ED-4B4B-83C9-73D3316AD4C3}" type="pres">
      <dgm:prSet presAssocID="{E2043A22-E638-4683-A9F2-6C7573DF4163}" presName="parTx" presStyleLbl="revTx" presStyleIdx="1" presStyleCnt="2">
        <dgm:presLayoutVars>
          <dgm:chMax val="0"/>
          <dgm:chPref val="0"/>
        </dgm:presLayoutVars>
      </dgm:prSet>
      <dgm:spPr/>
    </dgm:pt>
  </dgm:ptLst>
  <dgm:cxnLst>
    <dgm:cxn modelId="{79EF2F65-8270-4F51-8316-C8015563D97D}" srcId="{4355A1BB-A8C5-473B-AE6E-F4272A1DDED1}" destId="{30EC366F-3779-4426-AD61-A81FAE80B38A}" srcOrd="0" destOrd="0" parTransId="{B6983BF1-859D-4D46-A159-1B70F887167E}" sibTransId="{D0E1C77D-3FB6-418F-A0C8-5860CA81841E}"/>
    <dgm:cxn modelId="{785B7667-04F4-4310-8A12-FA22F0F18BD3}" type="presOf" srcId="{E2043A22-E638-4683-A9F2-6C7573DF4163}" destId="{AB602C78-04ED-4B4B-83C9-73D3316AD4C3}" srcOrd="0" destOrd="0" presId="urn:microsoft.com/office/officeart/2018/2/layout/IconVerticalSolidList"/>
    <dgm:cxn modelId="{FA643782-790C-4220-9CDC-0FADEBE06588}" srcId="{4355A1BB-A8C5-473B-AE6E-F4272A1DDED1}" destId="{E2043A22-E638-4683-A9F2-6C7573DF4163}" srcOrd="1" destOrd="0" parTransId="{4AA9BC60-18AF-4E68-AE39-4E02F9105EDC}" sibTransId="{A20D0FB2-E8AF-4436-ABA4-5602074FCCD1}"/>
    <dgm:cxn modelId="{AFF00BA7-AC4E-4043-B7FC-C3F21BAD186C}" type="presOf" srcId="{30EC366F-3779-4426-AD61-A81FAE80B38A}" destId="{A070F76B-78F1-478A-BF81-6088C8FA5CFF}" srcOrd="0" destOrd="0" presId="urn:microsoft.com/office/officeart/2018/2/layout/IconVerticalSolidList"/>
    <dgm:cxn modelId="{5A3185F4-3F61-4B2B-B943-1CD154CBF10D}" type="presOf" srcId="{4355A1BB-A8C5-473B-AE6E-F4272A1DDED1}" destId="{B401C8D2-7684-4C14-8921-D11C58E62226}" srcOrd="0" destOrd="0" presId="urn:microsoft.com/office/officeart/2018/2/layout/IconVerticalSolidList"/>
    <dgm:cxn modelId="{E64B0189-FCD5-44C7-B745-62531331756B}" type="presParOf" srcId="{B401C8D2-7684-4C14-8921-D11C58E62226}" destId="{0B7977A5-5C1A-47BE-B033-97BF71C7049B}" srcOrd="0" destOrd="0" presId="urn:microsoft.com/office/officeart/2018/2/layout/IconVerticalSolidList"/>
    <dgm:cxn modelId="{B9A18366-B267-40EE-8B7D-A99DE472AC71}" type="presParOf" srcId="{0B7977A5-5C1A-47BE-B033-97BF71C7049B}" destId="{3751DA5C-9618-4619-AA73-B6D0CE6BE4BC}" srcOrd="0" destOrd="0" presId="urn:microsoft.com/office/officeart/2018/2/layout/IconVerticalSolidList"/>
    <dgm:cxn modelId="{A4B73949-3FE0-4937-921B-475454585B3A}" type="presParOf" srcId="{0B7977A5-5C1A-47BE-B033-97BF71C7049B}" destId="{064BEBCA-25BB-46CB-8401-A184E0A552CD}" srcOrd="1" destOrd="0" presId="urn:microsoft.com/office/officeart/2018/2/layout/IconVerticalSolidList"/>
    <dgm:cxn modelId="{708F274C-7DEC-4F36-8A06-FD3A1A1DC05A}" type="presParOf" srcId="{0B7977A5-5C1A-47BE-B033-97BF71C7049B}" destId="{6F18D934-5173-4DAA-B702-0C8D7C3ECE81}" srcOrd="2" destOrd="0" presId="urn:microsoft.com/office/officeart/2018/2/layout/IconVerticalSolidList"/>
    <dgm:cxn modelId="{CDD57553-0BB0-4DBF-ACB3-1E564A6818F1}" type="presParOf" srcId="{0B7977A5-5C1A-47BE-B033-97BF71C7049B}" destId="{A070F76B-78F1-478A-BF81-6088C8FA5CFF}" srcOrd="3" destOrd="0" presId="urn:microsoft.com/office/officeart/2018/2/layout/IconVerticalSolidList"/>
    <dgm:cxn modelId="{B786FC93-96BC-4666-83F8-C9FBA8FCC3DE}" type="presParOf" srcId="{B401C8D2-7684-4C14-8921-D11C58E62226}" destId="{B7DDA7CD-BB51-45C9-9AC1-72B28E70D5ED}" srcOrd="1" destOrd="0" presId="urn:microsoft.com/office/officeart/2018/2/layout/IconVerticalSolidList"/>
    <dgm:cxn modelId="{8755FBF0-14A6-4809-A99F-5F1A0A83247E}" type="presParOf" srcId="{B401C8D2-7684-4C14-8921-D11C58E62226}" destId="{E52A5016-903C-4252-9B7C-22D8E3996856}" srcOrd="2" destOrd="0" presId="urn:microsoft.com/office/officeart/2018/2/layout/IconVerticalSolidList"/>
    <dgm:cxn modelId="{5183D66A-47B1-4A88-A108-B8028E5A264A}" type="presParOf" srcId="{E52A5016-903C-4252-9B7C-22D8E3996856}" destId="{0DE6C41A-12A6-44D2-8504-EB8644925FB4}" srcOrd="0" destOrd="0" presId="urn:microsoft.com/office/officeart/2018/2/layout/IconVerticalSolidList"/>
    <dgm:cxn modelId="{E04848A2-A502-4068-98F3-F54299D374A8}" type="presParOf" srcId="{E52A5016-903C-4252-9B7C-22D8E3996856}" destId="{4417934C-2210-4266-8B90-09B209DF317E}" srcOrd="1" destOrd="0" presId="urn:microsoft.com/office/officeart/2018/2/layout/IconVerticalSolidList"/>
    <dgm:cxn modelId="{1905820E-0B2A-49F6-A254-83A9581F2DDA}" type="presParOf" srcId="{E52A5016-903C-4252-9B7C-22D8E3996856}" destId="{736A005E-15D9-4BFA-A801-BE4A5BDF8992}" srcOrd="2" destOrd="0" presId="urn:microsoft.com/office/officeart/2018/2/layout/IconVerticalSolidList"/>
    <dgm:cxn modelId="{D356A387-71C4-4BB2-8786-785AA31BD0F0}" type="presParOf" srcId="{E52A5016-903C-4252-9B7C-22D8E3996856}" destId="{AB602C78-04ED-4B4B-83C9-73D3316AD4C3}"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F4282F0-5E4C-4BDF-B718-F250C58DF92D}" type="doc">
      <dgm:prSet loTypeId="urn:microsoft.com/office/officeart/2018/2/layout/IconVerticalSolidList" loCatId="icon" qsTypeId="urn:microsoft.com/office/officeart/2005/8/quickstyle/simple1" qsCatId="simple" csTypeId="urn:microsoft.com/office/officeart/2018/5/colors/Iconchunking_neutralbg_colorful5" csCatId="colorful" phldr="1"/>
      <dgm:spPr/>
      <dgm:t>
        <a:bodyPr/>
        <a:lstStyle/>
        <a:p>
          <a:endParaRPr lang="en-US"/>
        </a:p>
      </dgm:t>
    </dgm:pt>
    <dgm:pt modelId="{6F70013E-9DD3-4B96-A815-0E86B063F723}">
      <dgm:prSet/>
      <dgm:spPr/>
      <dgm:t>
        <a:bodyPr/>
        <a:lstStyle/>
        <a:p>
          <a:r>
            <a:rPr lang="en-GB" dirty="0"/>
            <a:t>An online community is a group of people who can </a:t>
          </a:r>
          <a:r>
            <a:rPr lang="en-GB" b="1" i="1" dirty="0"/>
            <a:t>connect</a:t>
          </a:r>
          <a:r>
            <a:rPr lang="en-GB" dirty="0"/>
            <a:t> and </a:t>
          </a:r>
          <a:r>
            <a:rPr lang="en-GB" b="1" i="1" dirty="0"/>
            <a:t>interact</a:t>
          </a:r>
          <a:r>
            <a:rPr lang="en-GB" dirty="0"/>
            <a:t> with </a:t>
          </a:r>
          <a:r>
            <a:rPr lang="en-GB" b="1" i="1" dirty="0"/>
            <a:t>each other</a:t>
          </a:r>
          <a:r>
            <a:rPr lang="en-GB" dirty="0"/>
            <a:t>.</a:t>
          </a:r>
          <a:endParaRPr lang="en-US" dirty="0"/>
        </a:p>
      </dgm:t>
    </dgm:pt>
    <dgm:pt modelId="{1614F8B3-4DD9-4F1C-B76B-1784B3176064}" type="parTrans" cxnId="{0F8B266F-252C-4529-9661-5CD60DC988CA}">
      <dgm:prSet/>
      <dgm:spPr/>
      <dgm:t>
        <a:bodyPr/>
        <a:lstStyle/>
        <a:p>
          <a:endParaRPr lang="en-US"/>
        </a:p>
      </dgm:t>
    </dgm:pt>
    <dgm:pt modelId="{3665F0B1-57F6-46A1-9DAF-6F802EDD8F84}" type="sibTrans" cxnId="{0F8B266F-252C-4529-9661-5CD60DC988CA}">
      <dgm:prSet/>
      <dgm:spPr/>
      <dgm:t>
        <a:bodyPr/>
        <a:lstStyle/>
        <a:p>
          <a:endParaRPr lang="en-US"/>
        </a:p>
      </dgm:t>
    </dgm:pt>
    <dgm:pt modelId="{764291D8-D598-4623-8CC9-8850B7E655C8}">
      <dgm:prSet/>
      <dgm:spPr/>
      <dgm:t>
        <a:bodyPr/>
        <a:lstStyle/>
        <a:p>
          <a:r>
            <a:rPr lang="en-GB" dirty="0"/>
            <a:t>The group will usually have a </a:t>
          </a:r>
          <a:r>
            <a:rPr lang="en-GB" b="1" i="1" dirty="0"/>
            <a:t>shared interest or goal.</a:t>
          </a:r>
          <a:endParaRPr lang="en-US" b="1" i="1" dirty="0"/>
        </a:p>
      </dgm:t>
    </dgm:pt>
    <dgm:pt modelId="{6364462C-94E1-4C80-8DC2-E9E9474F8334}" type="parTrans" cxnId="{7494CAC5-87DC-42C2-A10F-726D4233E3DA}">
      <dgm:prSet/>
      <dgm:spPr/>
      <dgm:t>
        <a:bodyPr/>
        <a:lstStyle/>
        <a:p>
          <a:endParaRPr lang="en-US"/>
        </a:p>
      </dgm:t>
    </dgm:pt>
    <dgm:pt modelId="{F06AEC15-DA74-436D-9A44-D459519C1C50}" type="sibTrans" cxnId="{7494CAC5-87DC-42C2-A10F-726D4233E3DA}">
      <dgm:prSet/>
      <dgm:spPr/>
      <dgm:t>
        <a:bodyPr/>
        <a:lstStyle/>
        <a:p>
          <a:endParaRPr lang="en-US"/>
        </a:p>
      </dgm:t>
    </dgm:pt>
    <dgm:pt modelId="{E71B69E2-526F-49BD-B4A8-8EFFC3DCD536}">
      <dgm:prSet/>
      <dgm:spPr/>
      <dgm:t>
        <a:bodyPr/>
        <a:lstStyle/>
        <a:p>
          <a:r>
            <a:rPr lang="en-GB" dirty="0"/>
            <a:t>Communities can exist on a </a:t>
          </a:r>
          <a:r>
            <a:rPr lang="en-GB" b="1" i="1" dirty="0"/>
            <a:t>variety of platforms</a:t>
          </a:r>
          <a:r>
            <a:rPr lang="en-GB" dirty="0"/>
            <a:t>.</a:t>
          </a:r>
          <a:endParaRPr lang="en-US" dirty="0"/>
        </a:p>
      </dgm:t>
    </dgm:pt>
    <dgm:pt modelId="{C2D0772E-5937-4C67-8558-B320B043D835}" type="parTrans" cxnId="{A52B2876-33FF-4359-8C5E-DA08899900DD}">
      <dgm:prSet/>
      <dgm:spPr/>
      <dgm:t>
        <a:bodyPr/>
        <a:lstStyle/>
        <a:p>
          <a:endParaRPr lang="en-US"/>
        </a:p>
      </dgm:t>
    </dgm:pt>
    <dgm:pt modelId="{F33F7AC9-D408-4594-B79F-991AF21D1FD0}" type="sibTrans" cxnId="{A52B2876-33FF-4359-8C5E-DA08899900DD}">
      <dgm:prSet/>
      <dgm:spPr/>
      <dgm:t>
        <a:bodyPr/>
        <a:lstStyle/>
        <a:p>
          <a:endParaRPr lang="en-US"/>
        </a:p>
      </dgm:t>
    </dgm:pt>
    <dgm:pt modelId="{398AA201-8513-4807-B8BD-35B2218CBF52}">
      <dgm:prSet/>
      <dgm:spPr/>
      <dgm:t>
        <a:bodyPr/>
        <a:lstStyle/>
        <a:p>
          <a:r>
            <a:rPr lang="en-GB" dirty="0"/>
            <a:t>Communities can use a </a:t>
          </a:r>
          <a:r>
            <a:rPr lang="en-GB" b="1" i="1" dirty="0"/>
            <a:t>range of media formats</a:t>
          </a:r>
          <a:r>
            <a:rPr lang="en-GB" dirty="0"/>
            <a:t>.</a:t>
          </a:r>
          <a:endParaRPr lang="en-US" dirty="0"/>
        </a:p>
      </dgm:t>
    </dgm:pt>
    <dgm:pt modelId="{E2D621AC-C5AE-4A92-AB46-A84227D76850}" type="parTrans" cxnId="{EDB0FCB5-C874-419E-AECB-78163EABCE8B}">
      <dgm:prSet/>
      <dgm:spPr/>
      <dgm:t>
        <a:bodyPr/>
        <a:lstStyle/>
        <a:p>
          <a:endParaRPr lang="en-US"/>
        </a:p>
      </dgm:t>
    </dgm:pt>
    <dgm:pt modelId="{290FCC06-453B-401F-8EE5-09775CC7C7D9}" type="sibTrans" cxnId="{EDB0FCB5-C874-419E-AECB-78163EABCE8B}">
      <dgm:prSet/>
      <dgm:spPr/>
      <dgm:t>
        <a:bodyPr/>
        <a:lstStyle/>
        <a:p>
          <a:endParaRPr lang="en-US"/>
        </a:p>
      </dgm:t>
    </dgm:pt>
    <dgm:pt modelId="{A641D8F8-452E-40A0-999B-E7AD0F7E0724}">
      <dgm:prSet/>
      <dgm:spPr/>
      <dgm:t>
        <a:bodyPr/>
        <a:lstStyle/>
        <a:p>
          <a:r>
            <a:rPr lang="en-GB" dirty="0"/>
            <a:t>Community members can </a:t>
          </a:r>
          <a:r>
            <a:rPr lang="en-GB" b="1" i="1" dirty="0"/>
            <a:t>interact</a:t>
          </a:r>
          <a:r>
            <a:rPr lang="en-GB" dirty="0"/>
            <a:t> using a wide range of </a:t>
          </a:r>
          <a:r>
            <a:rPr lang="en-GB" b="1" i="1" dirty="0"/>
            <a:t>different means</a:t>
          </a:r>
          <a:r>
            <a:rPr lang="en-GB" dirty="0"/>
            <a:t>.</a:t>
          </a:r>
          <a:endParaRPr lang="en-US" dirty="0"/>
        </a:p>
      </dgm:t>
    </dgm:pt>
    <dgm:pt modelId="{0394437E-A079-4D7E-8437-13D313257E28}" type="parTrans" cxnId="{4437B237-EDD8-405F-898F-BDF351D3BCD8}">
      <dgm:prSet/>
      <dgm:spPr/>
      <dgm:t>
        <a:bodyPr/>
        <a:lstStyle/>
        <a:p>
          <a:endParaRPr lang="en-US"/>
        </a:p>
      </dgm:t>
    </dgm:pt>
    <dgm:pt modelId="{0ABB282A-17E1-4CE9-A61C-A0208D2D9052}" type="sibTrans" cxnId="{4437B237-EDD8-405F-898F-BDF351D3BCD8}">
      <dgm:prSet/>
      <dgm:spPr/>
      <dgm:t>
        <a:bodyPr/>
        <a:lstStyle/>
        <a:p>
          <a:endParaRPr lang="en-US"/>
        </a:p>
      </dgm:t>
    </dgm:pt>
    <dgm:pt modelId="{1C0A15DE-5E6F-46D7-9048-479635B660AA}" type="pres">
      <dgm:prSet presAssocID="{5F4282F0-5E4C-4BDF-B718-F250C58DF92D}" presName="root" presStyleCnt="0">
        <dgm:presLayoutVars>
          <dgm:dir/>
          <dgm:resizeHandles val="exact"/>
        </dgm:presLayoutVars>
      </dgm:prSet>
      <dgm:spPr/>
    </dgm:pt>
    <dgm:pt modelId="{A2863DA0-1D65-41C8-A8E4-9ABCF709F852}" type="pres">
      <dgm:prSet presAssocID="{6F70013E-9DD3-4B96-A815-0E86B063F723}" presName="compNode" presStyleCnt="0"/>
      <dgm:spPr/>
    </dgm:pt>
    <dgm:pt modelId="{90003918-CD3C-4E5F-AF77-9380F517B0D0}" type="pres">
      <dgm:prSet presAssocID="{6F70013E-9DD3-4B96-A815-0E86B063F723}" presName="bgRect" presStyleLbl="bgShp" presStyleIdx="0" presStyleCnt="5"/>
      <dgm:spPr/>
    </dgm:pt>
    <dgm:pt modelId="{6F63E659-9CBB-4618-83B7-599DAAF147C4}" type="pres">
      <dgm:prSet presAssocID="{6F70013E-9DD3-4B96-A815-0E86B063F723}"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Connections"/>
        </a:ext>
      </dgm:extLst>
    </dgm:pt>
    <dgm:pt modelId="{53A084D8-B0B1-4813-AC5A-B5E3B64D0230}" type="pres">
      <dgm:prSet presAssocID="{6F70013E-9DD3-4B96-A815-0E86B063F723}" presName="spaceRect" presStyleCnt="0"/>
      <dgm:spPr/>
    </dgm:pt>
    <dgm:pt modelId="{622C14D1-AF56-45FB-B4ED-CDFFE7A9109D}" type="pres">
      <dgm:prSet presAssocID="{6F70013E-9DD3-4B96-A815-0E86B063F723}" presName="parTx" presStyleLbl="revTx" presStyleIdx="0" presStyleCnt="5">
        <dgm:presLayoutVars>
          <dgm:chMax val="0"/>
          <dgm:chPref val="0"/>
        </dgm:presLayoutVars>
      </dgm:prSet>
      <dgm:spPr/>
    </dgm:pt>
    <dgm:pt modelId="{EA690026-0538-44D6-98B5-7349E11EE096}" type="pres">
      <dgm:prSet presAssocID="{3665F0B1-57F6-46A1-9DAF-6F802EDD8F84}" presName="sibTrans" presStyleCnt="0"/>
      <dgm:spPr/>
    </dgm:pt>
    <dgm:pt modelId="{8632C782-CCDA-4DDC-9E50-28FC6712C43D}" type="pres">
      <dgm:prSet presAssocID="{764291D8-D598-4623-8CC9-8850B7E655C8}" presName="compNode" presStyleCnt="0"/>
      <dgm:spPr/>
    </dgm:pt>
    <dgm:pt modelId="{967661C0-CBE0-4FBE-9111-06DFED0B8BC6}" type="pres">
      <dgm:prSet presAssocID="{764291D8-D598-4623-8CC9-8850B7E655C8}" presName="bgRect" presStyleLbl="bgShp" presStyleIdx="1" presStyleCnt="5"/>
      <dgm:spPr/>
    </dgm:pt>
    <dgm:pt modelId="{E136EF29-703C-49CC-965B-0E84170B8AAC}" type="pres">
      <dgm:prSet presAssocID="{764291D8-D598-4623-8CC9-8850B7E655C8}"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Bullseye"/>
        </a:ext>
      </dgm:extLst>
    </dgm:pt>
    <dgm:pt modelId="{5AFC2B58-B390-4BD8-A35B-A860F21E58D6}" type="pres">
      <dgm:prSet presAssocID="{764291D8-D598-4623-8CC9-8850B7E655C8}" presName="spaceRect" presStyleCnt="0"/>
      <dgm:spPr/>
    </dgm:pt>
    <dgm:pt modelId="{436D7B95-06ED-40EA-8543-C0FBD65ED9AA}" type="pres">
      <dgm:prSet presAssocID="{764291D8-D598-4623-8CC9-8850B7E655C8}" presName="parTx" presStyleLbl="revTx" presStyleIdx="1" presStyleCnt="5">
        <dgm:presLayoutVars>
          <dgm:chMax val="0"/>
          <dgm:chPref val="0"/>
        </dgm:presLayoutVars>
      </dgm:prSet>
      <dgm:spPr/>
    </dgm:pt>
    <dgm:pt modelId="{2DC34B42-9C4A-4823-AF9A-D77F71A529E4}" type="pres">
      <dgm:prSet presAssocID="{F06AEC15-DA74-436D-9A44-D459519C1C50}" presName="sibTrans" presStyleCnt="0"/>
      <dgm:spPr/>
    </dgm:pt>
    <dgm:pt modelId="{A6DF39C9-5F6A-4D70-B8BF-E5BA53FDB5E3}" type="pres">
      <dgm:prSet presAssocID="{E71B69E2-526F-49BD-B4A8-8EFFC3DCD536}" presName="compNode" presStyleCnt="0"/>
      <dgm:spPr/>
    </dgm:pt>
    <dgm:pt modelId="{BD92E9E8-FDBA-46C8-A253-B68BCD022CDC}" type="pres">
      <dgm:prSet presAssocID="{E71B69E2-526F-49BD-B4A8-8EFFC3DCD536}" presName="bgRect" presStyleLbl="bgShp" presStyleIdx="2" presStyleCnt="5"/>
      <dgm:spPr/>
    </dgm:pt>
    <dgm:pt modelId="{0198BB03-3BA4-4559-BB88-44944054877A}" type="pres">
      <dgm:prSet presAssocID="{E71B69E2-526F-49BD-B4A8-8EFFC3DCD536}"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User Network"/>
        </a:ext>
      </dgm:extLst>
    </dgm:pt>
    <dgm:pt modelId="{3EA3BB28-16F9-4C44-9430-A76A15623099}" type="pres">
      <dgm:prSet presAssocID="{E71B69E2-526F-49BD-B4A8-8EFFC3DCD536}" presName="spaceRect" presStyleCnt="0"/>
      <dgm:spPr/>
    </dgm:pt>
    <dgm:pt modelId="{C68F6B35-4AF8-4472-89D4-E710EE3F171D}" type="pres">
      <dgm:prSet presAssocID="{E71B69E2-526F-49BD-B4A8-8EFFC3DCD536}" presName="parTx" presStyleLbl="revTx" presStyleIdx="2" presStyleCnt="5">
        <dgm:presLayoutVars>
          <dgm:chMax val="0"/>
          <dgm:chPref val="0"/>
        </dgm:presLayoutVars>
      </dgm:prSet>
      <dgm:spPr/>
    </dgm:pt>
    <dgm:pt modelId="{BF5E58D8-015E-4EE7-A98D-39F35E410958}" type="pres">
      <dgm:prSet presAssocID="{F33F7AC9-D408-4594-B79F-991AF21D1FD0}" presName="sibTrans" presStyleCnt="0"/>
      <dgm:spPr/>
    </dgm:pt>
    <dgm:pt modelId="{60C622DB-D298-4587-88CC-C73F7B3D017B}" type="pres">
      <dgm:prSet presAssocID="{398AA201-8513-4807-B8BD-35B2218CBF52}" presName="compNode" presStyleCnt="0"/>
      <dgm:spPr/>
    </dgm:pt>
    <dgm:pt modelId="{CA9D7CBA-2A9E-4896-9981-829098F7C506}" type="pres">
      <dgm:prSet presAssocID="{398AA201-8513-4807-B8BD-35B2218CBF52}" presName="bgRect" presStyleLbl="bgShp" presStyleIdx="3" presStyleCnt="5"/>
      <dgm:spPr/>
    </dgm:pt>
    <dgm:pt modelId="{D887469D-EBBE-4E1F-BCB9-08FE208A0228}" type="pres">
      <dgm:prSet presAssocID="{398AA201-8513-4807-B8BD-35B2218CBF52}"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Marketing"/>
        </a:ext>
      </dgm:extLst>
    </dgm:pt>
    <dgm:pt modelId="{80FCBD91-4831-4511-8826-3431DEF141DB}" type="pres">
      <dgm:prSet presAssocID="{398AA201-8513-4807-B8BD-35B2218CBF52}" presName="spaceRect" presStyleCnt="0"/>
      <dgm:spPr/>
    </dgm:pt>
    <dgm:pt modelId="{C60A05B8-8AE0-47A1-BAC8-3B2B2420108D}" type="pres">
      <dgm:prSet presAssocID="{398AA201-8513-4807-B8BD-35B2218CBF52}" presName="parTx" presStyleLbl="revTx" presStyleIdx="3" presStyleCnt="5">
        <dgm:presLayoutVars>
          <dgm:chMax val="0"/>
          <dgm:chPref val="0"/>
        </dgm:presLayoutVars>
      </dgm:prSet>
      <dgm:spPr/>
    </dgm:pt>
    <dgm:pt modelId="{8C20B566-1865-4857-A405-D85505FE4539}" type="pres">
      <dgm:prSet presAssocID="{290FCC06-453B-401F-8EE5-09775CC7C7D9}" presName="sibTrans" presStyleCnt="0"/>
      <dgm:spPr/>
    </dgm:pt>
    <dgm:pt modelId="{075157FF-F70C-451E-8C6A-89932C6D68B9}" type="pres">
      <dgm:prSet presAssocID="{A641D8F8-452E-40A0-999B-E7AD0F7E0724}" presName="compNode" presStyleCnt="0"/>
      <dgm:spPr/>
    </dgm:pt>
    <dgm:pt modelId="{C09C25AD-1F6A-4EE1-A362-640A0BB374B1}" type="pres">
      <dgm:prSet presAssocID="{A641D8F8-452E-40A0-999B-E7AD0F7E0724}" presName="bgRect" presStyleLbl="bgShp" presStyleIdx="4" presStyleCnt="5"/>
      <dgm:spPr/>
    </dgm:pt>
    <dgm:pt modelId="{FF60ED52-9E30-4132-B0CA-FF639C2CA8B9}" type="pres">
      <dgm:prSet presAssocID="{A641D8F8-452E-40A0-999B-E7AD0F7E0724}"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Social Network"/>
        </a:ext>
      </dgm:extLst>
    </dgm:pt>
    <dgm:pt modelId="{6D099464-2D32-4D71-BDAF-AEA4995BB3BC}" type="pres">
      <dgm:prSet presAssocID="{A641D8F8-452E-40A0-999B-E7AD0F7E0724}" presName="spaceRect" presStyleCnt="0"/>
      <dgm:spPr/>
    </dgm:pt>
    <dgm:pt modelId="{E358B85C-F19F-41AD-BF5C-2BD97EA905B3}" type="pres">
      <dgm:prSet presAssocID="{A641D8F8-452E-40A0-999B-E7AD0F7E0724}" presName="parTx" presStyleLbl="revTx" presStyleIdx="4" presStyleCnt="5">
        <dgm:presLayoutVars>
          <dgm:chMax val="0"/>
          <dgm:chPref val="0"/>
        </dgm:presLayoutVars>
      </dgm:prSet>
      <dgm:spPr/>
    </dgm:pt>
  </dgm:ptLst>
  <dgm:cxnLst>
    <dgm:cxn modelId="{89D20412-431F-479E-BCDE-3FE94626CB58}" type="presOf" srcId="{6F70013E-9DD3-4B96-A815-0E86B063F723}" destId="{622C14D1-AF56-45FB-B4ED-CDFFE7A9109D}" srcOrd="0" destOrd="0" presId="urn:microsoft.com/office/officeart/2018/2/layout/IconVerticalSolidList"/>
    <dgm:cxn modelId="{433FDE14-5D4A-4912-8DC4-EDA26CB89AD5}" type="presOf" srcId="{5F4282F0-5E4C-4BDF-B718-F250C58DF92D}" destId="{1C0A15DE-5E6F-46D7-9048-479635B660AA}" srcOrd="0" destOrd="0" presId="urn:microsoft.com/office/officeart/2018/2/layout/IconVerticalSolidList"/>
    <dgm:cxn modelId="{4437B237-EDD8-405F-898F-BDF351D3BCD8}" srcId="{5F4282F0-5E4C-4BDF-B718-F250C58DF92D}" destId="{A641D8F8-452E-40A0-999B-E7AD0F7E0724}" srcOrd="4" destOrd="0" parTransId="{0394437E-A079-4D7E-8437-13D313257E28}" sibTransId="{0ABB282A-17E1-4CE9-A61C-A0208D2D9052}"/>
    <dgm:cxn modelId="{A98A6F62-BE70-46D6-A4E9-C3A0CB669347}" type="presOf" srcId="{A641D8F8-452E-40A0-999B-E7AD0F7E0724}" destId="{E358B85C-F19F-41AD-BF5C-2BD97EA905B3}" srcOrd="0" destOrd="0" presId="urn:microsoft.com/office/officeart/2018/2/layout/IconVerticalSolidList"/>
    <dgm:cxn modelId="{0F8B266F-252C-4529-9661-5CD60DC988CA}" srcId="{5F4282F0-5E4C-4BDF-B718-F250C58DF92D}" destId="{6F70013E-9DD3-4B96-A815-0E86B063F723}" srcOrd="0" destOrd="0" parTransId="{1614F8B3-4DD9-4F1C-B76B-1784B3176064}" sibTransId="{3665F0B1-57F6-46A1-9DAF-6F802EDD8F84}"/>
    <dgm:cxn modelId="{A52B2876-33FF-4359-8C5E-DA08899900DD}" srcId="{5F4282F0-5E4C-4BDF-B718-F250C58DF92D}" destId="{E71B69E2-526F-49BD-B4A8-8EFFC3DCD536}" srcOrd="2" destOrd="0" parTransId="{C2D0772E-5937-4C67-8558-B320B043D835}" sibTransId="{F33F7AC9-D408-4594-B79F-991AF21D1FD0}"/>
    <dgm:cxn modelId="{8932F982-CF77-4AB5-B8F3-87ADE626DA3B}" type="presOf" srcId="{398AA201-8513-4807-B8BD-35B2218CBF52}" destId="{C60A05B8-8AE0-47A1-BAC8-3B2B2420108D}" srcOrd="0" destOrd="0" presId="urn:microsoft.com/office/officeart/2018/2/layout/IconVerticalSolidList"/>
    <dgm:cxn modelId="{EDB0FCB5-C874-419E-AECB-78163EABCE8B}" srcId="{5F4282F0-5E4C-4BDF-B718-F250C58DF92D}" destId="{398AA201-8513-4807-B8BD-35B2218CBF52}" srcOrd="3" destOrd="0" parTransId="{E2D621AC-C5AE-4A92-AB46-A84227D76850}" sibTransId="{290FCC06-453B-401F-8EE5-09775CC7C7D9}"/>
    <dgm:cxn modelId="{24352DBB-1CDB-4E86-BD7E-535BF022E2CE}" type="presOf" srcId="{E71B69E2-526F-49BD-B4A8-8EFFC3DCD536}" destId="{C68F6B35-4AF8-4472-89D4-E710EE3F171D}" srcOrd="0" destOrd="0" presId="urn:microsoft.com/office/officeart/2018/2/layout/IconVerticalSolidList"/>
    <dgm:cxn modelId="{7494CAC5-87DC-42C2-A10F-726D4233E3DA}" srcId="{5F4282F0-5E4C-4BDF-B718-F250C58DF92D}" destId="{764291D8-D598-4623-8CC9-8850B7E655C8}" srcOrd="1" destOrd="0" parTransId="{6364462C-94E1-4C80-8DC2-E9E9474F8334}" sibTransId="{F06AEC15-DA74-436D-9A44-D459519C1C50}"/>
    <dgm:cxn modelId="{340C8AEF-2838-4FA3-BF44-4323552DBA69}" type="presOf" srcId="{764291D8-D598-4623-8CC9-8850B7E655C8}" destId="{436D7B95-06ED-40EA-8543-C0FBD65ED9AA}" srcOrd="0" destOrd="0" presId="urn:microsoft.com/office/officeart/2018/2/layout/IconVerticalSolidList"/>
    <dgm:cxn modelId="{AE144186-CBAC-4002-9F8B-7A41F4B8A74C}" type="presParOf" srcId="{1C0A15DE-5E6F-46D7-9048-479635B660AA}" destId="{A2863DA0-1D65-41C8-A8E4-9ABCF709F852}" srcOrd="0" destOrd="0" presId="urn:microsoft.com/office/officeart/2018/2/layout/IconVerticalSolidList"/>
    <dgm:cxn modelId="{67D35714-60CE-4D3E-85E2-1A6F073E8A53}" type="presParOf" srcId="{A2863DA0-1D65-41C8-A8E4-9ABCF709F852}" destId="{90003918-CD3C-4E5F-AF77-9380F517B0D0}" srcOrd="0" destOrd="0" presId="urn:microsoft.com/office/officeart/2018/2/layout/IconVerticalSolidList"/>
    <dgm:cxn modelId="{11485FE2-2172-4552-8F52-E0F4E1788818}" type="presParOf" srcId="{A2863DA0-1D65-41C8-A8E4-9ABCF709F852}" destId="{6F63E659-9CBB-4618-83B7-599DAAF147C4}" srcOrd="1" destOrd="0" presId="urn:microsoft.com/office/officeart/2018/2/layout/IconVerticalSolidList"/>
    <dgm:cxn modelId="{1703B4F7-5BF2-484A-A809-CB081B6B6888}" type="presParOf" srcId="{A2863DA0-1D65-41C8-A8E4-9ABCF709F852}" destId="{53A084D8-B0B1-4813-AC5A-B5E3B64D0230}" srcOrd="2" destOrd="0" presId="urn:microsoft.com/office/officeart/2018/2/layout/IconVerticalSolidList"/>
    <dgm:cxn modelId="{8F1653E3-E9BF-4051-BEDD-1A127D2FCC2D}" type="presParOf" srcId="{A2863DA0-1D65-41C8-A8E4-9ABCF709F852}" destId="{622C14D1-AF56-45FB-B4ED-CDFFE7A9109D}" srcOrd="3" destOrd="0" presId="urn:microsoft.com/office/officeart/2018/2/layout/IconVerticalSolidList"/>
    <dgm:cxn modelId="{EDCBB1D5-51BB-4D81-BE66-2596CD2472C4}" type="presParOf" srcId="{1C0A15DE-5E6F-46D7-9048-479635B660AA}" destId="{EA690026-0538-44D6-98B5-7349E11EE096}" srcOrd="1" destOrd="0" presId="urn:microsoft.com/office/officeart/2018/2/layout/IconVerticalSolidList"/>
    <dgm:cxn modelId="{F03E40D2-F37F-45FE-B992-E1CA3E9B3BF9}" type="presParOf" srcId="{1C0A15DE-5E6F-46D7-9048-479635B660AA}" destId="{8632C782-CCDA-4DDC-9E50-28FC6712C43D}" srcOrd="2" destOrd="0" presId="urn:microsoft.com/office/officeart/2018/2/layout/IconVerticalSolidList"/>
    <dgm:cxn modelId="{3E7FF7E4-ADA2-4174-A1DD-E8351F0F1865}" type="presParOf" srcId="{8632C782-CCDA-4DDC-9E50-28FC6712C43D}" destId="{967661C0-CBE0-4FBE-9111-06DFED0B8BC6}" srcOrd="0" destOrd="0" presId="urn:microsoft.com/office/officeart/2018/2/layout/IconVerticalSolidList"/>
    <dgm:cxn modelId="{D07452ED-6196-4664-9174-0CCA365670C2}" type="presParOf" srcId="{8632C782-CCDA-4DDC-9E50-28FC6712C43D}" destId="{E136EF29-703C-49CC-965B-0E84170B8AAC}" srcOrd="1" destOrd="0" presId="urn:microsoft.com/office/officeart/2018/2/layout/IconVerticalSolidList"/>
    <dgm:cxn modelId="{7FA156B1-C55B-4E0F-8C30-28729BA0D567}" type="presParOf" srcId="{8632C782-CCDA-4DDC-9E50-28FC6712C43D}" destId="{5AFC2B58-B390-4BD8-A35B-A860F21E58D6}" srcOrd="2" destOrd="0" presId="urn:microsoft.com/office/officeart/2018/2/layout/IconVerticalSolidList"/>
    <dgm:cxn modelId="{839D4A71-307F-44E7-A9FC-4BE57200BE2A}" type="presParOf" srcId="{8632C782-CCDA-4DDC-9E50-28FC6712C43D}" destId="{436D7B95-06ED-40EA-8543-C0FBD65ED9AA}" srcOrd="3" destOrd="0" presId="urn:microsoft.com/office/officeart/2018/2/layout/IconVerticalSolidList"/>
    <dgm:cxn modelId="{90E29EB0-89EE-40B4-AC09-736E6587410C}" type="presParOf" srcId="{1C0A15DE-5E6F-46D7-9048-479635B660AA}" destId="{2DC34B42-9C4A-4823-AF9A-D77F71A529E4}" srcOrd="3" destOrd="0" presId="urn:microsoft.com/office/officeart/2018/2/layout/IconVerticalSolidList"/>
    <dgm:cxn modelId="{919077ED-64A0-4FE0-858D-3C593E890B61}" type="presParOf" srcId="{1C0A15DE-5E6F-46D7-9048-479635B660AA}" destId="{A6DF39C9-5F6A-4D70-B8BF-E5BA53FDB5E3}" srcOrd="4" destOrd="0" presId="urn:microsoft.com/office/officeart/2018/2/layout/IconVerticalSolidList"/>
    <dgm:cxn modelId="{A9B56996-8821-4D8E-9914-C20198AADE9E}" type="presParOf" srcId="{A6DF39C9-5F6A-4D70-B8BF-E5BA53FDB5E3}" destId="{BD92E9E8-FDBA-46C8-A253-B68BCD022CDC}" srcOrd="0" destOrd="0" presId="urn:microsoft.com/office/officeart/2018/2/layout/IconVerticalSolidList"/>
    <dgm:cxn modelId="{5AFF6D98-E946-453A-B200-A1FD702DE3E9}" type="presParOf" srcId="{A6DF39C9-5F6A-4D70-B8BF-E5BA53FDB5E3}" destId="{0198BB03-3BA4-4559-BB88-44944054877A}" srcOrd="1" destOrd="0" presId="urn:microsoft.com/office/officeart/2018/2/layout/IconVerticalSolidList"/>
    <dgm:cxn modelId="{180A7A2A-445D-4867-A90A-4E0FA64DC610}" type="presParOf" srcId="{A6DF39C9-5F6A-4D70-B8BF-E5BA53FDB5E3}" destId="{3EA3BB28-16F9-4C44-9430-A76A15623099}" srcOrd="2" destOrd="0" presId="urn:microsoft.com/office/officeart/2018/2/layout/IconVerticalSolidList"/>
    <dgm:cxn modelId="{FB7228E3-970B-4AE4-AAB1-14A1995CCE3A}" type="presParOf" srcId="{A6DF39C9-5F6A-4D70-B8BF-E5BA53FDB5E3}" destId="{C68F6B35-4AF8-4472-89D4-E710EE3F171D}" srcOrd="3" destOrd="0" presId="urn:microsoft.com/office/officeart/2018/2/layout/IconVerticalSolidList"/>
    <dgm:cxn modelId="{C324242E-1D3F-4720-8802-203604876BCA}" type="presParOf" srcId="{1C0A15DE-5E6F-46D7-9048-479635B660AA}" destId="{BF5E58D8-015E-4EE7-A98D-39F35E410958}" srcOrd="5" destOrd="0" presId="urn:microsoft.com/office/officeart/2018/2/layout/IconVerticalSolidList"/>
    <dgm:cxn modelId="{14CB65F7-424B-4A38-8095-3ECFF7696246}" type="presParOf" srcId="{1C0A15DE-5E6F-46D7-9048-479635B660AA}" destId="{60C622DB-D298-4587-88CC-C73F7B3D017B}" srcOrd="6" destOrd="0" presId="urn:microsoft.com/office/officeart/2018/2/layout/IconVerticalSolidList"/>
    <dgm:cxn modelId="{AFBEDA38-1F87-4787-8E53-84F26DB3877D}" type="presParOf" srcId="{60C622DB-D298-4587-88CC-C73F7B3D017B}" destId="{CA9D7CBA-2A9E-4896-9981-829098F7C506}" srcOrd="0" destOrd="0" presId="urn:microsoft.com/office/officeart/2018/2/layout/IconVerticalSolidList"/>
    <dgm:cxn modelId="{C61FA8EC-44AA-4861-9686-2D1AAB039A08}" type="presParOf" srcId="{60C622DB-D298-4587-88CC-C73F7B3D017B}" destId="{D887469D-EBBE-4E1F-BCB9-08FE208A0228}" srcOrd="1" destOrd="0" presId="urn:microsoft.com/office/officeart/2018/2/layout/IconVerticalSolidList"/>
    <dgm:cxn modelId="{ADA5F0D8-509E-4022-86AF-C7BD59721910}" type="presParOf" srcId="{60C622DB-D298-4587-88CC-C73F7B3D017B}" destId="{80FCBD91-4831-4511-8826-3431DEF141DB}" srcOrd="2" destOrd="0" presId="urn:microsoft.com/office/officeart/2018/2/layout/IconVerticalSolidList"/>
    <dgm:cxn modelId="{2C012ED9-3FBE-4D54-A5AD-9B5D950378BF}" type="presParOf" srcId="{60C622DB-D298-4587-88CC-C73F7B3D017B}" destId="{C60A05B8-8AE0-47A1-BAC8-3B2B2420108D}" srcOrd="3" destOrd="0" presId="urn:microsoft.com/office/officeart/2018/2/layout/IconVerticalSolidList"/>
    <dgm:cxn modelId="{E6E1B2D8-01FB-4D8B-B076-452769673795}" type="presParOf" srcId="{1C0A15DE-5E6F-46D7-9048-479635B660AA}" destId="{8C20B566-1865-4857-A405-D85505FE4539}" srcOrd="7" destOrd="0" presId="urn:microsoft.com/office/officeart/2018/2/layout/IconVerticalSolidList"/>
    <dgm:cxn modelId="{010A92A0-CD1E-4465-ACC7-8BB4CFC00DB1}" type="presParOf" srcId="{1C0A15DE-5E6F-46D7-9048-479635B660AA}" destId="{075157FF-F70C-451E-8C6A-89932C6D68B9}" srcOrd="8" destOrd="0" presId="urn:microsoft.com/office/officeart/2018/2/layout/IconVerticalSolidList"/>
    <dgm:cxn modelId="{5C30FD76-E197-47BD-9193-D81F2F00CDFA}" type="presParOf" srcId="{075157FF-F70C-451E-8C6A-89932C6D68B9}" destId="{C09C25AD-1F6A-4EE1-A362-640A0BB374B1}" srcOrd="0" destOrd="0" presId="urn:microsoft.com/office/officeart/2018/2/layout/IconVerticalSolidList"/>
    <dgm:cxn modelId="{934202E0-A327-419F-B3C0-8B6AD6B13409}" type="presParOf" srcId="{075157FF-F70C-451E-8C6A-89932C6D68B9}" destId="{FF60ED52-9E30-4132-B0CA-FF639C2CA8B9}" srcOrd="1" destOrd="0" presId="urn:microsoft.com/office/officeart/2018/2/layout/IconVerticalSolidList"/>
    <dgm:cxn modelId="{79E2B308-0B3E-4FB2-B58A-8828A251C27F}" type="presParOf" srcId="{075157FF-F70C-451E-8C6A-89932C6D68B9}" destId="{6D099464-2D32-4D71-BDAF-AEA4995BB3BC}" srcOrd="2" destOrd="0" presId="urn:microsoft.com/office/officeart/2018/2/layout/IconVerticalSolidList"/>
    <dgm:cxn modelId="{02487D0B-737F-49A0-AE37-26547351E8A4}" type="presParOf" srcId="{075157FF-F70C-451E-8C6A-89932C6D68B9}" destId="{E358B85C-F19F-41AD-BF5C-2BD97EA905B3}"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6E1C7B8-B8A9-4DE6-9844-9A1049A1A94B}" type="doc">
      <dgm:prSet loTypeId="urn:microsoft.com/office/officeart/2005/8/layout/radial1" loCatId="relationship" qsTypeId="urn:microsoft.com/office/officeart/2005/8/quickstyle/simple1" qsCatId="simple" csTypeId="urn:microsoft.com/office/officeart/2005/8/colors/accent6_3" csCatId="accent6" phldr="1"/>
      <dgm:spPr/>
      <dgm:t>
        <a:bodyPr/>
        <a:lstStyle/>
        <a:p>
          <a:endParaRPr lang="en-GB"/>
        </a:p>
      </dgm:t>
    </dgm:pt>
    <dgm:pt modelId="{37396BF6-FAC5-4603-BF80-186E285B2655}">
      <dgm:prSet phldrT="[Text]"/>
      <dgm:spPr/>
      <dgm:t>
        <a:bodyPr/>
        <a:lstStyle/>
        <a:p>
          <a:r>
            <a:rPr lang="en-GB" b="1" noProof="0" dirty="0">
              <a:latin typeface="Congenial" panose="02000503040000020004" pitchFamily="2" charset="0"/>
            </a:rPr>
            <a:t>Online Communities</a:t>
          </a:r>
        </a:p>
      </dgm:t>
    </dgm:pt>
    <dgm:pt modelId="{E550D168-3743-45E1-A1EF-EE340B459F51}" type="parTrans" cxnId="{25B582E2-2F81-4F59-84FA-206F6A90FB89}">
      <dgm:prSet/>
      <dgm:spPr/>
      <dgm:t>
        <a:bodyPr/>
        <a:lstStyle/>
        <a:p>
          <a:endParaRPr lang="en-GB" b="1">
            <a:latin typeface="Congenial" panose="02000503040000020004" pitchFamily="2" charset="0"/>
          </a:endParaRPr>
        </a:p>
      </dgm:t>
    </dgm:pt>
    <dgm:pt modelId="{1F86057D-03D7-4E18-9DE7-18E58872E031}" type="sibTrans" cxnId="{25B582E2-2F81-4F59-84FA-206F6A90FB89}">
      <dgm:prSet/>
      <dgm:spPr/>
      <dgm:t>
        <a:bodyPr/>
        <a:lstStyle/>
        <a:p>
          <a:endParaRPr lang="en-GB" b="1">
            <a:latin typeface="Congenial" panose="02000503040000020004" pitchFamily="2" charset="0"/>
          </a:endParaRPr>
        </a:p>
      </dgm:t>
    </dgm:pt>
    <dgm:pt modelId="{67858EBD-3F69-4DF7-87BC-77CBDE002E50}">
      <dgm:prSet phldrT="[Text]"/>
      <dgm:spPr/>
      <dgm:t>
        <a:bodyPr/>
        <a:lstStyle/>
        <a:p>
          <a:r>
            <a:rPr lang="en-GB" b="1" noProof="0" dirty="0">
              <a:latin typeface="Congenial" panose="02000503040000020004" pitchFamily="2" charset="0"/>
            </a:rPr>
            <a:t>Social Media</a:t>
          </a:r>
        </a:p>
      </dgm:t>
    </dgm:pt>
    <dgm:pt modelId="{04F78E93-7226-4834-B37A-837802C15288}" type="parTrans" cxnId="{E8CA2295-0090-486B-8DB3-8B22D670D80F}">
      <dgm:prSet/>
      <dgm:spPr/>
      <dgm:t>
        <a:bodyPr/>
        <a:lstStyle/>
        <a:p>
          <a:endParaRPr lang="en-GB" b="1" noProof="0" dirty="0">
            <a:latin typeface="Congenial" panose="02000503040000020004" pitchFamily="2" charset="0"/>
          </a:endParaRPr>
        </a:p>
      </dgm:t>
    </dgm:pt>
    <dgm:pt modelId="{5527C41E-A3CD-4887-9AAD-C2673A44958C}" type="sibTrans" cxnId="{E8CA2295-0090-486B-8DB3-8B22D670D80F}">
      <dgm:prSet/>
      <dgm:spPr/>
      <dgm:t>
        <a:bodyPr/>
        <a:lstStyle/>
        <a:p>
          <a:endParaRPr lang="en-GB" b="1">
            <a:latin typeface="Congenial" panose="02000503040000020004" pitchFamily="2" charset="0"/>
          </a:endParaRPr>
        </a:p>
      </dgm:t>
    </dgm:pt>
    <dgm:pt modelId="{8EF34A07-AA26-4798-AA64-87488C397534}">
      <dgm:prSet phldrT="[Text]"/>
      <dgm:spPr/>
      <dgm:t>
        <a:bodyPr/>
        <a:lstStyle/>
        <a:p>
          <a:r>
            <a:rPr lang="en-GB" b="1" noProof="0" dirty="0">
              <a:latin typeface="Congenial" panose="02000503040000020004" pitchFamily="2" charset="0"/>
            </a:rPr>
            <a:t>Blog</a:t>
          </a:r>
        </a:p>
      </dgm:t>
    </dgm:pt>
    <dgm:pt modelId="{23E2E2D3-8402-4F91-B3E8-EA3D0CB55A42}" type="parTrans" cxnId="{7FC03E24-DC2A-48D1-A58D-8B9FCB359379}">
      <dgm:prSet/>
      <dgm:spPr/>
      <dgm:t>
        <a:bodyPr/>
        <a:lstStyle/>
        <a:p>
          <a:endParaRPr lang="en-GB" b="1" noProof="0" dirty="0">
            <a:latin typeface="Congenial" panose="02000503040000020004" pitchFamily="2" charset="0"/>
          </a:endParaRPr>
        </a:p>
      </dgm:t>
    </dgm:pt>
    <dgm:pt modelId="{F1DBE86F-7731-4D03-8823-140A9CCE10DE}" type="sibTrans" cxnId="{7FC03E24-DC2A-48D1-A58D-8B9FCB359379}">
      <dgm:prSet/>
      <dgm:spPr/>
      <dgm:t>
        <a:bodyPr/>
        <a:lstStyle/>
        <a:p>
          <a:endParaRPr lang="en-GB" b="1">
            <a:latin typeface="Congenial" panose="02000503040000020004" pitchFamily="2" charset="0"/>
          </a:endParaRPr>
        </a:p>
      </dgm:t>
    </dgm:pt>
    <dgm:pt modelId="{345DF9C7-A8C5-49F7-9750-237D838ED780}">
      <dgm:prSet phldrT="[Text]"/>
      <dgm:spPr/>
      <dgm:t>
        <a:bodyPr/>
        <a:lstStyle/>
        <a:p>
          <a:r>
            <a:rPr lang="en-GB" b="1" noProof="0" dirty="0">
              <a:latin typeface="Congenial" panose="02000503040000020004" pitchFamily="2" charset="0"/>
            </a:rPr>
            <a:t>Vlog</a:t>
          </a:r>
        </a:p>
      </dgm:t>
    </dgm:pt>
    <dgm:pt modelId="{14DECD19-4B90-4B0C-A66F-0C8447A0AA5B}" type="parTrans" cxnId="{8B43B142-F44C-4F6F-81FB-F4FEEBBEA27C}">
      <dgm:prSet/>
      <dgm:spPr/>
      <dgm:t>
        <a:bodyPr/>
        <a:lstStyle/>
        <a:p>
          <a:endParaRPr lang="en-GB" b="1" noProof="0" dirty="0">
            <a:latin typeface="Congenial" panose="02000503040000020004" pitchFamily="2" charset="0"/>
          </a:endParaRPr>
        </a:p>
      </dgm:t>
    </dgm:pt>
    <dgm:pt modelId="{7B5D77E2-3AF2-40D2-9D2F-A83A818944A5}" type="sibTrans" cxnId="{8B43B142-F44C-4F6F-81FB-F4FEEBBEA27C}">
      <dgm:prSet/>
      <dgm:spPr/>
      <dgm:t>
        <a:bodyPr/>
        <a:lstStyle/>
        <a:p>
          <a:endParaRPr lang="en-GB" b="1">
            <a:latin typeface="Congenial" panose="02000503040000020004" pitchFamily="2" charset="0"/>
          </a:endParaRPr>
        </a:p>
      </dgm:t>
    </dgm:pt>
    <dgm:pt modelId="{406BEBED-0806-471D-B14C-38E3B3B5105D}">
      <dgm:prSet phldrT="[Text]"/>
      <dgm:spPr/>
      <dgm:t>
        <a:bodyPr/>
        <a:lstStyle/>
        <a:p>
          <a:r>
            <a:rPr lang="en-GB" b="1" noProof="0" dirty="0">
              <a:latin typeface="Congenial" panose="02000503040000020004" pitchFamily="2" charset="0"/>
            </a:rPr>
            <a:t>Wiki</a:t>
          </a:r>
        </a:p>
      </dgm:t>
    </dgm:pt>
    <dgm:pt modelId="{281FF4CD-8DA7-41D6-905B-39D05A7BECCB}" type="parTrans" cxnId="{B6AE02FF-7034-4D91-BAAD-EC6385FD9A27}">
      <dgm:prSet/>
      <dgm:spPr/>
      <dgm:t>
        <a:bodyPr/>
        <a:lstStyle/>
        <a:p>
          <a:endParaRPr lang="en-GB"/>
        </a:p>
      </dgm:t>
    </dgm:pt>
    <dgm:pt modelId="{74C97889-1E18-42E5-9E1D-1CC1DA29BB1B}" type="sibTrans" cxnId="{B6AE02FF-7034-4D91-BAAD-EC6385FD9A27}">
      <dgm:prSet/>
      <dgm:spPr/>
      <dgm:t>
        <a:bodyPr/>
        <a:lstStyle/>
        <a:p>
          <a:endParaRPr lang="en-GB"/>
        </a:p>
      </dgm:t>
    </dgm:pt>
    <dgm:pt modelId="{D0AEA061-2994-4C99-8EDB-36CBC17412CC}">
      <dgm:prSet phldrT="[Text]"/>
      <dgm:spPr/>
      <dgm:t>
        <a:bodyPr/>
        <a:lstStyle/>
        <a:p>
          <a:r>
            <a:rPr lang="en-GB" b="1" noProof="0" dirty="0">
              <a:latin typeface="Congenial" panose="02000503040000020004" pitchFamily="2" charset="0"/>
            </a:rPr>
            <a:t>Chatroom</a:t>
          </a:r>
        </a:p>
      </dgm:t>
    </dgm:pt>
    <dgm:pt modelId="{928FB8DA-E77C-497F-906B-15DD2E8AC00A}" type="parTrans" cxnId="{0EC17CAD-04AD-4988-8911-1E2E97186299}">
      <dgm:prSet/>
      <dgm:spPr/>
      <dgm:t>
        <a:bodyPr/>
        <a:lstStyle/>
        <a:p>
          <a:endParaRPr lang="en-GB"/>
        </a:p>
      </dgm:t>
    </dgm:pt>
    <dgm:pt modelId="{D97B7E69-8032-4A1F-AD69-683658C14A09}" type="sibTrans" cxnId="{0EC17CAD-04AD-4988-8911-1E2E97186299}">
      <dgm:prSet/>
      <dgm:spPr/>
      <dgm:t>
        <a:bodyPr/>
        <a:lstStyle/>
        <a:p>
          <a:endParaRPr lang="en-GB"/>
        </a:p>
      </dgm:t>
    </dgm:pt>
    <dgm:pt modelId="{F014EF27-D9C6-42A3-BE8D-3EE93FB683EC}">
      <dgm:prSet phldrT="[Text]"/>
      <dgm:spPr/>
      <dgm:t>
        <a:bodyPr/>
        <a:lstStyle/>
        <a:p>
          <a:r>
            <a:rPr lang="en-GB" b="1" noProof="0" dirty="0">
              <a:latin typeface="Congenial" panose="02000503040000020004" pitchFamily="2" charset="0"/>
            </a:rPr>
            <a:t>Instant Messaging</a:t>
          </a:r>
        </a:p>
      </dgm:t>
    </dgm:pt>
    <dgm:pt modelId="{99031094-C4A3-4E73-9E3D-11D557E4BEFB}" type="parTrans" cxnId="{D8AEAA94-1C77-4BF1-B594-45189871665B}">
      <dgm:prSet/>
      <dgm:spPr/>
      <dgm:t>
        <a:bodyPr/>
        <a:lstStyle/>
        <a:p>
          <a:endParaRPr lang="en-GB"/>
        </a:p>
      </dgm:t>
    </dgm:pt>
    <dgm:pt modelId="{7D599EA9-0C51-4672-BCC1-95123F3F027F}" type="sibTrans" cxnId="{D8AEAA94-1C77-4BF1-B594-45189871665B}">
      <dgm:prSet/>
      <dgm:spPr/>
      <dgm:t>
        <a:bodyPr/>
        <a:lstStyle/>
        <a:p>
          <a:endParaRPr lang="en-GB"/>
        </a:p>
      </dgm:t>
    </dgm:pt>
    <dgm:pt modelId="{A0901F71-7CD6-4B7B-B694-A24A3A5ED17D}">
      <dgm:prSet phldrT="[Text]"/>
      <dgm:spPr/>
      <dgm:t>
        <a:bodyPr/>
        <a:lstStyle/>
        <a:p>
          <a:r>
            <a:rPr lang="en-GB" b="1" noProof="0" dirty="0">
              <a:latin typeface="Congenial" panose="02000503040000020004" pitchFamily="2" charset="0"/>
            </a:rPr>
            <a:t>Podcasts</a:t>
          </a:r>
        </a:p>
      </dgm:t>
    </dgm:pt>
    <dgm:pt modelId="{DE9D779F-D9D7-4FDD-BC07-A4572017049F}" type="parTrans" cxnId="{E1424D19-12D5-47E1-91AA-3349D00F1D41}">
      <dgm:prSet/>
      <dgm:spPr/>
      <dgm:t>
        <a:bodyPr/>
        <a:lstStyle/>
        <a:p>
          <a:endParaRPr lang="en-GB"/>
        </a:p>
      </dgm:t>
    </dgm:pt>
    <dgm:pt modelId="{D3C2479F-5211-4C46-8B49-C4FDB41F55D0}" type="sibTrans" cxnId="{E1424D19-12D5-47E1-91AA-3349D00F1D41}">
      <dgm:prSet/>
      <dgm:spPr/>
      <dgm:t>
        <a:bodyPr/>
        <a:lstStyle/>
        <a:p>
          <a:endParaRPr lang="en-GB"/>
        </a:p>
      </dgm:t>
    </dgm:pt>
    <dgm:pt modelId="{AB624787-1B6D-4FA3-A633-AB5C77DCAFE3}">
      <dgm:prSet phldrT="[Text]"/>
      <dgm:spPr/>
      <dgm:t>
        <a:bodyPr/>
        <a:lstStyle/>
        <a:p>
          <a:r>
            <a:rPr lang="en-GB" b="1" noProof="0" dirty="0">
              <a:latin typeface="Congenial" panose="02000503040000020004" pitchFamily="2" charset="0"/>
            </a:rPr>
            <a:t>Forums</a:t>
          </a:r>
        </a:p>
      </dgm:t>
    </dgm:pt>
    <dgm:pt modelId="{DC74F152-CD9D-49FF-957A-E16CC0BB66A5}" type="parTrans" cxnId="{D8013C35-C694-4B55-8051-D022DFC0847B}">
      <dgm:prSet/>
      <dgm:spPr/>
      <dgm:t>
        <a:bodyPr/>
        <a:lstStyle/>
        <a:p>
          <a:endParaRPr lang="en-GB"/>
        </a:p>
      </dgm:t>
    </dgm:pt>
    <dgm:pt modelId="{A5A49464-F44E-401F-992A-D247DBC2F019}" type="sibTrans" cxnId="{D8013C35-C694-4B55-8051-D022DFC0847B}">
      <dgm:prSet/>
      <dgm:spPr/>
      <dgm:t>
        <a:bodyPr/>
        <a:lstStyle/>
        <a:p>
          <a:endParaRPr lang="en-GB"/>
        </a:p>
      </dgm:t>
    </dgm:pt>
    <dgm:pt modelId="{EC186BD5-C72C-45A1-8480-7B8614EF2120}" type="pres">
      <dgm:prSet presAssocID="{E6E1C7B8-B8A9-4DE6-9844-9A1049A1A94B}" presName="cycle" presStyleCnt="0">
        <dgm:presLayoutVars>
          <dgm:chMax val="1"/>
          <dgm:dir/>
          <dgm:animLvl val="ctr"/>
          <dgm:resizeHandles val="exact"/>
        </dgm:presLayoutVars>
      </dgm:prSet>
      <dgm:spPr/>
    </dgm:pt>
    <dgm:pt modelId="{DCDFE7BF-E20F-4F63-A199-3FB9FB39DF05}" type="pres">
      <dgm:prSet presAssocID="{37396BF6-FAC5-4603-BF80-186E285B2655}" presName="centerShape" presStyleLbl="node0" presStyleIdx="0" presStyleCnt="1" custLinFactNeighborX="8368" custLinFactNeighborY="6370"/>
      <dgm:spPr/>
    </dgm:pt>
    <dgm:pt modelId="{70D68C31-A103-4B95-A135-DD36D04C7D0C}" type="pres">
      <dgm:prSet presAssocID="{04F78E93-7226-4834-B37A-837802C15288}" presName="Name9" presStyleLbl="parChTrans1D2" presStyleIdx="0" presStyleCnt="8"/>
      <dgm:spPr/>
    </dgm:pt>
    <dgm:pt modelId="{BEBD66DA-1327-4840-9B23-4269B16DBF9B}" type="pres">
      <dgm:prSet presAssocID="{04F78E93-7226-4834-B37A-837802C15288}" presName="connTx" presStyleLbl="parChTrans1D2" presStyleIdx="0" presStyleCnt="8"/>
      <dgm:spPr/>
    </dgm:pt>
    <dgm:pt modelId="{73619B6A-DB3C-49D8-B1D5-193D1DD3AF97}" type="pres">
      <dgm:prSet presAssocID="{67858EBD-3F69-4DF7-87BC-77CBDE002E50}" presName="node" presStyleLbl="node1" presStyleIdx="0" presStyleCnt="8" custRadScaleRad="79958" custRadScaleInc="127790">
        <dgm:presLayoutVars>
          <dgm:bulletEnabled val="1"/>
        </dgm:presLayoutVars>
      </dgm:prSet>
      <dgm:spPr/>
    </dgm:pt>
    <dgm:pt modelId="{8EDFD6A2-6A7E-4E52-A907-1199130F0EE3}" type="pres">
      <dgm:prSet presAssocID="{23E2E2D3-8402-4F91-B3E8-EA3D0CB55A42}" presName="Name9" presStyleLbl="parChTrans1D2" presStyleIdx="1" presStyleCnt="8"/>
      <dgm:spPr/>
    </dgm:pt>
    <dgm:pt modelId="{455E7E58-D31E-446E-AF7E-2E17C2A55A31}" type="pres">
      <dgm:prSet presAssocID="{23E2E2D3-8402-4F91-B3E8-EA3D0CB55A42}" presName="connTx" presStyleLbl="parChTrans1D2" presStyleIdx="1" presStyleCnt="8"/>
      <dgm:spPr/>
    </dgm:pt>
    <dgm:pt modelId="{90D9818E-7382-4E47-A410-187905C15EDF}" type="pres">
      <dgm:prSet presAssocID="{8EF34A07-AA26-4798-AA64-87488C397534}" presName="node" presStyleLbl="node1" presStyleIdx="1" presStyleCnt="8" custRadScaleRad="116582" custRadScaleInc="100666">
        <dgm:presLayoutVars>
          <dgm:bulletEnabled val="1"/>
        </dgm:presLayoutVars>
      </dgm:prSet>
      <dgm:spPr/>
    </dgm:pt>
    <dgm:pt modelId="{B2AB3C73-F0DD-4587-BFB2-CCB9399B75CB}" type="pres">
      <dgm:prSet presAssocID="{14DECD19-4B90-4B0C-A66F-0C8447A0AA5B}" presName="Name9" presStyleLbl="parChTrans1D2" presStyleIdx="2" presStyleCnt="8"/>
      <dgm:spPr/>
    </dgm:pt>
    <dgm:pt modelId="{3FC4BC5A-9BAB-4004-A6F6-628146EAA3F1}" type="pres">
      <dgm:prSet presAssocID="{14DECD19-4B90-4B0C-A66F-0C8447A0AA5B}" presName="connTx" presStyleLbl="parChTrans1D2" presStyleIdx="2" presStyleCnt="8"/>
      <dgm:spPr/>
    </dgm:pt>
    <dgm:pt modelId="{6446513D-C529-48C0-909B-59A3F214A3E6}" type="pres">
      <dgm:prSet presAssocID="{345DF9C7-A8C5-49F7-9750-237D838ED780}" presName="node" presStyleLbl="node1" presStyleIdx="2" presStyleCnt="8" custRadScaleRad="141329" custRadScaleInc="56549">
        <dgm:presLayoutVars>
          <dgm:bulletEnabled val="1"/>
        </dgm:presLayoutVars>
      </dgm:prSet>
      <dgm:spPr/>
    </dgm:pt>
    <dgm:pt modelId="{076B9A06-0EE2-430F-9348-D4C8BD798BDF}" type="pres">
      <dgm:prSet presAssocID="{281FF4CD-8DA7-41D6-905B-39D05A7BECCB}" presName="Name9" presStyleLbl="parChTrans1D2" presStyleIdx="3" presStyleCnt="8"/>
      <dgm:spPr/>
    </dgm:pt>
    <dgm:pt modelId="{600C2989-CFAF-4931-B381-023AA739700A}" type="pres">
      <dgm:prSet presAssocID="{281FF4CD-8DA7-41D6-905B-39D05A7BECCB}" presName="connTx" presStyleLbl="parChTrans1D2" presStyleIdx="3" presStyleCnt="8"/>
      <dgm:spPr/>
    </dgm:pt>
    <dgm:pt modelId="{F162FA2F-D8EE-40FC-A37A-370225BE1AB3}" type="pres">
      <dgm:prSet presAssocID="{406BEBED-0806-471D-B14C-38E3B3B5105D}" presName="node" presStyleLbl="node1" presStyleIdx="3" presStyleCnt="8" custRadScaleRad="122573" custRadScaleInc="-4065">
        <dgm:presLayoutVars>
          <dgm:bulletEnabled val="1"/>
        </dgm:presLayoutVars>
      </dgm:prSet>
      <dgm:spPr/>
    </dgm:pt>
    <dgm:pt modelId="{9757B7AB-50B8-4917-96AD-039CFB05D404}" type="pres">
      <dgm:prSet presAssocID="{928FB8DA-E77C-497F-906B-15DD2E8AC00A}" presName="Name9" presStyleLbl="parChTrans1D2" presStyleIdx="4" presStyleCnt="8"/>
      <dgm:spPr/>
    </dgm:pt>
    <dgm:pt modelId="{7C856228-9F8C-4908-A944-1A990416AA36}" type="pres">
      <dgm:prSet presAssocID="{928FB8DA-E77C-497F-906B-15DD2E8AC00A}" presName="connTx" presStyleLbl="parChTrans1D2" presStyleIdx="4" presStyleCnt="8"/>
      <dgm:spPr/>
    </dgm:pt>
    <dgm:pt modelId="{650BD52C-328E-436A-966E-D39E830722E3}" type="pres">
      <dgm:prSet presAssocID="{D0AEA061-2994-4C99-8EDB-36CBC17412CC}" presName="node" presStyleLbl="node1" presStyleIdx="4" presStyleCnt="8" custRadScaleRad="95177" custRadScaleInc="-14358">
        <dgm:presLayoutVars>
          <dgm:bulletEnabled val="1"/>
        </dgm:presLayoutVars>
      </dgm:prSet>
      <dgm:spPr/>
    </dgm:pt>
    <dgm:pt modelId="{3D57AC11-7F17-4CD0-9750-6861C88915CE}" type="pres">
      <dgm:prSet presAssocID="{99031094-C4A3-4E73-9E3D-11D557E4BEFB}" presName="Name9" presStyleLbl="parChTrans1D2" presStyleIdx="5" presStyleCnt="8"/>
      <dgm:spPr/>
    </dgm:pt>
    <dgm:pt modelId="{7E6210C9-6E16-4A6A-B978-DE4A5A890A99}" type="pres">
      <dgm:prSet presAssocID="{99031094-C4A3-4E73-9E3D-11D557E4BEFB}" presName="connTx" presStyleLbl="parChTrans1D2" presStyleIdx="5" presStyleCnt="8"/>
      <dgm:spPr/>
    </dgm:pt>
    <dgm:pt modelId="{BEB4EF3C-4486-44D5-850C-44298C26C5A7}" type="pres">
      <dgm:prSet presAssocID="{F014EF27-D9C6-42A3-BE8D-3EE93FB683EC}" presName="node" presStyleLbl="node1" presStyleIdx="5" presStyleCnt="8" custRadScaleRad="106700" custRadScaleInc="-10315">
        <dgm:presLayoutVars>
          <dgm:bulletEnabled val="1"/>
        </dgm:presLayoutVars>
      </dgm:prSet>
      <dgm:spPr/>
    </dgm:pt>
    <dgm:pt modelId="{FF5F5620-F7C3-42CC-9054-485D5B792D7C}" type="pres">
      <dgm:prSet presAssocID="{DE9D779F-D9D7-4FDD-BC07-A4572017049F}" presName="Name9" presStyleLbl="parChTrans1D2" presStyleIdx="6" presStyleCnt="8"/>
      <dgm:spPr/>
    </dgm:pt>
    <dgm:pt modelId="{BB3A5C31-9686-495C-BC6F-D28189F93A15}" type="pres">
      <dgm:prSet presAssocID="{DE9D779F-D9D7-4FDD-BC07-A4572017049F}" presName="connTx" presStyleLbl="parChTrans1D2" presStyleIdx="6" presStyleCnt="8"/>
      <dgm:spPr/>
    </dgm:pt>
    <dgm:pt modelId="{8780A9A8-DB42-4894-A85E-EFF1DCED89CE}" type="pres">
      <dgm:prSet presAssocID="{A0901F71-7CD6-4B7B-B694-A24A3A5ED17D}" presName="node" presStyleLbl="node1" presStyleIdx="6" presStyleCnt="8" custRadScaleRad="86452" custRadScaleInc="-7276">
        <dgm:presLayoutVars>
          <dgm:bulletEnabled val="1"/>
        </dgm:presLayoutVars>
      </dgm:prSet>
      <dgm:spPr/>
    </dgm:pt>
    <dgm:pt modelId="{3A714449-2F72-4B50-8D96-F81752A6EA6C}" type="pres">
      <dgm:prSet presAssocID="{DC74F152-CD9D-49FF-957A-E16CC0BB66A5}" presName="Name9" presStyleLbl="parChTrans1D2" presStyleIdx="7" presStyleCnt="8"/>
      <dgm:spPr/>
    </dgm:pt>
    <dgm:pt modelId="{0D42FDD2-3BD1-4B08-B3DD-BD0DD3310F74}" type="pres">
      <dgm:prSet presAssocID="{DC74F152-CD9D-49FF-957A-E16CC0BB66A5}" presName="connTx" presStyleLbl="parChTrans1D2" presStyleIdx="7" presStyleCnt="8"/>
      <dgm:spPr/>
    </dgm:pt>
    <dgm:pt modelId="{65C5A18B-A837-4A7B-A4DF-4A6E0A6542EA}" type="pres">
      <dgm:prSet presAssocID="{AB624787-1B6D-4FA3-A633-AB5C77DCAFE3}" presName="node" presStyleLbl="node1" presStyleIdx="7" presStyleCnt="8" custRadScaleRad="84882" custRadScaleInc="47440">
        <dgm:presLayoutVars>
          <dgm:bulletEnabled val="1"/>
        </dgm:presLayoutVars>
      </dgm:prSet>
      <dgm:spPr/>
    </dgm:pt>
  </dgm:ptLst>
  <dgm:cxnLst>
    <dgm:cxn modelId="{C7A67B02-DEF6-40A6-B342-315641815D36}" type="presOf" srcId="{281FF4CD-8DA7-41D6-905B-39D05A7BECCB}" destId="{600C2989-CFAF-4931-B381-023AA739700A}" srcOrd="1" destOrd="0" presId="urn:microsoft.com/office/officeart/2005/8/layout/radial1"/>
    <dgm:cxn modelId="{B1A52003-A5CC-4F36-9AB3-C9A3DE1E32E0}" type="presOf" srcId="{04F78E93-7226-4834-B37A-837802C15288}" destId="{BEBD66DA-1327-4840-9B23-4269B16DBF9B}" srcOrd="1" destOrd="0" presId="urn:microsoft.com/office/officeart/2005/8/layout/radial1"/>
    <dgm:cxn modelId="{021CED03-8B06-47BD-98D7-610D2E235FB4}" type="presOf" srcId="{E6E1C7B8-B8A9-4DE6-9844-9A1049A1A94B}" destId="{EC186BD5-C72C-45A1-8480-7B8614EF2120}" srcOrd="0" destOrd="0" presId="urn:microsoft.com/office/officeart/2005/8/layout/radial1"/>
    <dgm:cxn modelId="{FD190710-0B05-4E39-A29A-E85DAD747054}" type="presOf" srcId="{A0901F71-7CD6-4B7B-B694-A24A3A5ED17D}" destId="{8780A9A8-DB42-4894-A85E-EFF1DCED89CE}" srcOrd="0" destOrd="0" presId="urn:microsoft.com/office/officeart/2005/8/layout/radial1"/>
    <dgm:cxn modelId="{E1424D19-12D5-47E1-91AA-3349D00F1D41}" srcId="{37396BF6-FAC5-4603-BF80-186E285B2655}" destId="{A0901F71-7CD6-4B7B-B694-A24A3A5ED17D}" srcOrd="6" destOrd="0" parTransId="{DE9D779F-D9D7-4FDD-BC07-A4572017049F}" sibTransId="{D3C2479F-5211-4C46-8B49-C4FDB41F55D0}"/>
    <dgm:cxn modelId="{EDE1A71F-CEC9-4B62-B4D6-00F214192EE0}" type="presOf" srcId="{928FB8DA-E77C-497F-906B-15DD2E8AC00A}" destId="{9757B7AB-50B8-4917-96AD-039CFB05D404}" srcOrd="0" destOrd="0" presId="urn:microsoft.com/office/officeart/2005/8/layout/radial1"/>
    <dgm:cxn modelId="{7FC03E24-DC2A-48D1-A58D-8B9FCB359379}" srcId="{37396BF6-FAC5-4603-BF80-186E285B2655}" destId="{8EF34A07-AA26-4798-AA64-87488C397534}" srcOrd="1" destOrd="0" parTransId="{23E2E2D3-8402-4F91-B3E8-EA3D0CB55A42}" sibTransId="{F1DBE86F-7731-4D03-8823-140A9CCE10DE}"/>
    <dgm:cxn modelId="{DE27B124-F16D-40EC-BBD0-786D278B9A2C}" type="presOf" srcId="{345DF9C7-A8C5-49F7-9750-237D838ED780}" destId="{6446513D-C529-48C0-909B-59A3F214A3E6}" srcOrd="0" destOrd="0" presId="urn:microsoft.com/office/officeart/2005/8/layout/radial1"/>
    <dgm:cxn modelId="{522E492A-5441-4757-AD96-E7694A64E412}" type="presOf" srcId="{14DECD19-4B90-4B0C-A66F-0C8447A0AA5B}" destId="{B2AB3C73-F0DD-4587-BFB2-CCB9399B75CB}" srcOrd="0" destOrd="0" presId="urn:microsoft.com/office/officeart/2005/8/layout/radial1"/>
    <dgm:cxn modelId="{D55A892A-1A69-4994-B258-6CA79749CB42}" type="presOf" srcId="{23E2E2D3-8402-4F91-B3E8-EA3D0CB55A42}" destId="{8EDFD6A2-6A7E-4E52-A907-1199130F0EE3}" srcOrd="0" destOrd="0" presId="urn:microsoft.com/office/officeart/2005/8/layout/radial1"/>
    <dgm:cxn modelId="{6D43A12B-857D-45FC-9A51-216392D47366}" type="presOf" srcId="{928FB8DA-E77C-497F-906B-15DD2E8AC00A}" destId="{7C856228-9F8C-4908-A944-1A990416AA36}" srcOrd="1" destOrd="0" presId="urn:microsoft.com/office/officeart/2005/8/layout/radial1"/>
    <dgm:cxn modelId="{1710E130-5909-4B39-A39F-A52686C3E3D9}" type="presOf" srcId="{37396BF6-FAC5-4603-BF80-186E285B2655}" destId="{DCDFE7BF-E20F-4F63-A199-3FB9FB39DF05}" srcOrd="0" destOrd="0" presId="urn:microsoft.com/office/officeart/2005/8/layout/radial1"/>
    <dgm:cxn modelId="{D469C233-D2A2-4A18-81AB-42EB89A4606E}" type="presOf" srcId="{281FF4CD-8DA7-41D6-905B-39D05A7BECCB}" destId="{076B9A06-0EE2-430F-9348-D4C8BD798BDF}" srcOrd="0" destOrd="0" presId="urn:microsoft.com/office/officeart/2005/8/layout/radial1"/>
    <dgm:cxn modelId="{D8013C35-C694-4B55-8051-D022DFC0847B}" srcId="{37396BF6-FAC5-4603-BF80-186E285B2655}" destId="{AB624787-1B6D-4FA3-A633-AB5C77DCAFE3}" srcOrd="7" destOrd="0" parTransId="{DC74F152-CD9D-49FF-957A-E16CC0BB66A5}" sibTransId="{A5A49464-F44E-401F-992A-D247DBC2F019}"/>
    <dgm:cxn modelId="{8B43B142-F44C-4F6F-81FB-F4FEEBBEA27C}" srcId="{37396BF6-FAC5-4603-BF80-186E285B2655}" destId="{345DF9C7-A8C5-49F7-9750-237D838ED780}" srcOrd="2" destOrd="0" parTransId="{14DECD19-4B90-4B0C-A66F-0C8447A0AA5B}" sibTransId="{7B5D77E2-3AF2-40D2-9D2F-A83A818944A5}"/>
    <dgm:cxn modelId="{0749734F-8A3D-486A-9CFA-7ED234D6C7C9}" type="presOf" srcId="{99031094-C4A3-4E73-9E3D-11D557E4BEFB}" destId="{3D57AC11-7F17-4CD0-9750-6861C88915CE}" srcOrd="0" destOrd="0" presId="urn:microsoft.com/office/officeart/2005/8/layout/radial1"/>
    <dgm:cxn modelId="{CBCF0559-48C2-417A-B440-60BCAAD3D5F4}" type="presOf" srcId="{04F78E93-7226-4834-B37A-837802C15288}" destId="{70D68C31-A103-4B95-A135-DD36D04C7D0C}" srcOrd="0" destOrd="0" presId="urn:microsoft.com/office/officeart/2005/8/layout/radial1"/>
    <dgm:cxn modelId="{25B09359-DAB7-4F44-92C9-B8DAC8DD6FD4}" type="presOf" srcId="{23E2E2D3-8402-4F91-B3E8-EA3D0CB55A42}" destId="{455E7E58-D31E-446E-AF7E-2E17C2A55A31}" srcOrd="1" destOrd="0" presId="urn:microsoft.com/office/officeart/2005/8/layout/radial1"/>
    <dgm:cxn modelId="{657FCD79-B807-4B01-9206-6B2D3DEFE7DE}" type="presOf" srcId="{AB624787-1B6D-4FA3-A633-AB5C77DCAFE3}" destId="{65C5A18B-A837-4A7B-A4DF-4A6E0A6542EA}" srcOrd="0" destOrd="0" presId="urn:microsoft.com/office/officeart/2005/8/layout/radial1"/>
    <dgm:cxn modelId="{28DA1E83-A52E-4F56-B019-2078629E679D}" type="presOf" srcId="{D0AEA061-2994-4C99-8EDB-36CBC17412CC}" destId="{650BD52C-328E-436A-966E-D39E830722E3}" srcOrd="0" destOrd="0" presId="urn:microsoft.com/office/officeart/2005/8/layout/radial1"/>
    <dgm:cxn modelId="{533E5286-AB88-43B8-9DBD-5C9DBD06E509}" type="presOf" srcId="{14DECD19-4B90-4B0C-A66F-0C8447A0AA5B}" destId="{3FC4BC5A-9BAB-4004-A6F6-628146EAA3F1}" srcOrd="1" destOrd="0" presId="urn:microsoft.com/office/officeart/2005/8/layout/radial1"/>
    <dgm:cxn modelId="{C1F6D992-FAFA-4EA7-8012-01CF5D06B43C}" type="presOf" srcId="{DC74F152-CD9D-49FF-957A-E16CC0BB66A5}" destId="{0D42FDD2-3BD1-4B08-B3DD-BD0DD3310F74}" srcOrd="1" destOrd="0" presId="urn:microsoft.com/office/officeart/2005/8/layout/radial1"/>
    <dgm:cxn modelId="{D8AEAA94-1C77-4BF1-B594-45189871665B}" srcId="{37396BF6-FAC5-4603-BF80-186E285B2655}" destId="{F014EF27-D9C6-42A3-BE8D-3EE93FB683EC}" srcOrd="5" destOrd="0" parTransId="{99031094-C4A3-4E73-9E3D-11D557E4BEFB}" sibTransId="{7D599EA9-0C51-4672-BCC1-95123F3F027F}"/>
    <dgm:cxn modelId="{E8CA2295-0090-486B-8DB3-8B22D670D80F}" srcId="{37396BF6-FAC5-4603-BF80-186E285B2655}" destId="{67858EBD-3F69-4DF7-87BC-77CBDE002E50}" srcOrd="0" destOrd="0" parTransId="{04F78E93-7226-4834-B37A-837802C15288}" sibTransId="{5527C41E-A3CD-4887-9AAD-C2673A44958C}"/>
    <dgm:cxn modelId="{C2D1949A-B494-48CA-9C2B-CB17CFFD8452}" type="presOf" srcId="{99031094-C4A3-4E73-9E3D-11D557E4BEFB}" destId="{7E6210C9-6E16-4A6A-B978-DE4A5A890A99}" srcOrd="1" destOrd="0" presId="urn:microsoft.com/office/officeart/2005/8/layout/radial1"/>
    <dgm:cxn modelId="{91534BAA-1098-417A-A91F-E786D33BDD3C}" type="presOf" srcId="{DE9D779F-D9D7-4FDD-BC07-A4572017049F}" destId="{BB3A5C31-9686-495C-BC6F-D28189F93A15}" srcOrd="1" destOrd="0" presId="urn:microsoft.com/office/officeart/2005/8/layout/radial1"/>
    <dgm:cxn modelId="{65CA65AD-6421-4311-97AD-1FF93FFB3E33}" type="presOf" srcId="{DE9D779F-D9D7-4FDD-BC07-A4572017049F}" destId="{FF5F5620-F7C3-42CC-9054-485D5B792D7C}" srcOrd="0" destOrd="0" presId="urn:microsoft.com/office/officeart/2005/8/layout/radial1"/>
    <dgm:cxn modelId="{0EC17CAD-04AD-4988-8911-1E2E97186299}" srcId="{37396BF6-FAC5-4603-BF80-186E285B2655}" destId="{D0AEA061-2994-4C99-8EDB-36CBC17412CC}" srcOrd="4" destOrd="0" parTransId="{928FB8DA-E77C-497F-906B-15DD2E8AC00A}" sibTransId="{D97B7E69-8032-4A1F-AD69-683658C14A09}"/>
    <dgm:cxn modelId="{9CE08ABD-58D9-4539-9AA0-E0BD5E42B41D}" type="presOf" srcId="{DC74F152-CD9D-49FF-957A-E16CC0BB66A5}" destId="{3A714449-2F72-4B50-8D96-F81752A6EA6C}" srcOrd="0" destOrd="0" presId="urn:microsoft.com/office/officeart/2005/8/layout/radial1"/>
    <dgm:cxn modelId="{1E4107DA-F22F-4008-9291-FD1C97F15DAD}" type="presOf" srcId="{67858EBD-3F69-4DF7-87BC-77CBDE002E50}" destId="{73619B6A-DB3C-49D8-B1D5-193D1DD3AF97}" srcOrd="0" destOrd="0" presId="urn:microsoft.com/office/officeart/2005/8/layout/radial1"/>
    <dgm:cxn modelId="{6F9F16DE-DCAE-42B9-A75F-D7F3BAED4B2A}" type="presOf" srcId="{406BEBED-0806-471D-B14C-38E3B3B5105D}" destId="{F162FA2F-D8EE-40FC-A37A-370225BE1AB3}" srcOrd="0" destOrd="0" presId="urn:microsoft.com/office/officeart/2005/8/layout/radial1"/>
    <dgm:cxn modelId="{25B582E2-2F81-4F59-84FA-206F6A90FB89}" srcId="{E6E1C7B8-B8A9-4DE6-9844-9A1049A1A94B}" destId="{37396BF6-FAC5-4603-BF80-186E285B2655}" srcOrd="0" destOrd="0" parTransId="{E550D168-3743-45E1-A1EF-EE340B459F51}" sibTransId="{1F86057D-03D7-4E18-9DE7-18E58872E031}"/>
    <dgm:cxn modelId="{70E37AE4-2E1B-42FC-BB23-F4DFC4A53263}" type="presOf" srcId="{F014EF27-D9C6-42A3-BE8D-3EE93FB683EC}" destId="{BEB4EF3C-4486-44D5-850C-44298C26C5A7}" srcOrd="0" destOrd="0" presId="urn:microsoft.com/office/officeart/2005/8/layout/radial1"/>
    <dgm:cxn modelId="{336DEAF4-F19A-4832-B976-01BD4AAA9276}" type="presOf" srcId="{8EF34A07-AA26-4798-AA64-87488C397534}" destId="{90D9818E-7382-4E47-A410-187905C15EDF}" srcOrd="0" destOrd="0" presId="urn:microsoft.com/office/officeart/2005/8/layout/radial1"/>
    <dgm:cxn modelId="{B6AE02FF-7034-4D91-BAAD-EC6385FD9A27}" srcId="{37396BF6-FAC5-4603-BF80-186E285B2655}" destId="{406BEBED-0806-471D-B14C-38E3B3B5105D}" srcOrd="3" destOrd="0" parTransId="{281FF4CD-8DA7-41D6-905B-39D05A7BECCB}" sibTransId="{74C97889-1E18-42E5-9E1D-1CC1DA29BB1B}"/>
    <dgm:cxn modelId="{2EC9AF5C-ACE1-4C33-9FD5-C2B8BAD0D341}" type="presParOf" srcId="{EC186BD5-C72C-45A1-8480-7B8614EF2120}" destId="{DCDFE7BF-E20F-4F63-A199-3FB9FB39DF05}" srcOrd="0" destOrd="0" presId="urn:microsoft.com/office/officeart/2005/8/layout/radial1"/>
    <dgm:cxn modelId="{1439A5B2-11CF-4790-802F-4AF8E2F0347B}" type="presParOf" srcId="{EC186BD5-C72C-45A1-8480-7B8614EF2120}" destId="{70D68C31-A103-4B95-A135-DD36D04C7D0C}" srcOrd="1" destOrd="0" presId="urn:microsoft.com/office/officeart/2005/8/layout/radial1"/>
    <dgm:cxn modelId="{4C913FC5-77EC-4F09-96BC-CD6B2C066662}" type="presParOf" srcId="{70D68C31-A103-4B95-A135-DD36D04C7D0C}" destId="{BEBD66DA-1327-4840-9B23-4269B16DBF9B}" srcOrd="0" destOrd="0" presId="urn:microsoft.com/office/officeart/2005/8/layout/radial1"/>
    <dgm:cxn modelId="{A757A5A4-E002-4819-ACA0-F2A30A381628}" type="presParOf" srcId="{EC186BD5-C72C-45A1-8480-7B8614EF2120}" destId="{73619B6A-DB3C-49D8-B1D5-193D1DD3AF97}" srcOrd="2" destOrd="0" presId="urn:microsoft.com/office/officeart/2005/8/layout/radial1"/>
    <dgm:cxn modelId="{4BE2AC84-1EF4-4908-A2A2-6AA72194E534}" type="presParOf" srcId="{EC186BD5-C72C-45A1-8480-7B8614EF2120}" destId="{8EDFD6A2-6A7E-4E52-A907-1199130F0EE3}" srcOrd="3" destOrd="0" presId="urn:microsoft.com/office/officeart/2005/8/layout/radial1"/>
    <dgm:cxn modelId="{F7D7147D-4B0C-4A54-B755-DE4494619B10}" type="presParOf" srcId="{8EDFD6A2-6A7E-4E52-A907-1199130F0EE3}" destId="{455E7E58-D31E-446E-AF7E-2E17C2A55A31}" srcOrd="0" destOrd="0" presId="urn:microsoft.com/office/officeart/2005/8/layout/radial1"/>
    <dgm:cxn modelId="{DD134384-E948-41D5-BCC5-A59FA7A31FD1}" type="presParOf" srcId="{EC186BD5-C72C-45A1-8480-7B8614EF2120}" destId="{90D9818E-7382-4E47-A410-187905C15EDF}" srcOrd="4" destOrd="0" presId="urn:microsoft.com/office/officeart/2005/8/layout/radial1"/>
    <dgm:cxn modelId="{2B6080E7-8FAB-4B2E-AB12-1FF56DF6F8D1}" type="presParOf" srcId="{EC186BD5-C72C-45A1-8480-7B8614EF2120}" destId="{B2AB3C73-F0DD-4587-BFB2-CCB9399B75CB}" srcOrd="5" destOrd="0" presId="urn:microsoft.com/office/officeart/2005/8/layout/radial1"/>
    <dgm:cxn modelId="{B3350ABF-303C-4616-B37A-B5B763E03BB6}" type="presParOf" srcId="{B2AB3C73-F0DD-4587-BFB2-CCB9399B75CB}" destId="{3FC4BC5A-9BAB-4004-A6F6-628146EAA3F1}" srcOrd="0" destOrd="0" presId="urn:microsoft.com/office/officeart/2005/8/layout/radial1"/>
    <dgm:cxn modelId="{30999228-BAA6-4486-82D5-7729FBB60755}" type="presParOf" srcId="{EC186BD5-C72C-45A1-8480-7B8614EF2120}" destId="{6446513D-C529-48C0-909B-59A3F214A3E6}" srcOrd="6" destOrd="0" presId="urn:microsoft.com/office/officeart/2005/8/layout/radial1"/>
    <dgm:cxn modelId="{396216C9-3F99-4882-B8DF-4D8EF4CBE544}" type="presParOf" srcId="{EC186BD5-C72C-45A1-8480-7B8614EF2120}" destId="{076B9A06-0EE2-430F-9348-D4C8BD798BDF}" srcOrd="7" destOrd="0" presId="urn:microsoft.com/office/officeart/2005/8/layout/radial1"/>
    <dgm:cxn modelId="{721E2430-900D-43C1-B1D7-B78DC3B1858D}" type="presParOf" srcId="{076B9A06-0EE2-430F-9348-D4C8BD798BDF}" destId="{600C2989-CFAF-4931-B381-023AA739700A}" srcOrd="0" destOrd="0" presId="urn:microsoft.com/office/officeart/2005/8/layout/radial1"/>
    <dgm:cxn modelId="{4F7E2260-A186-4C29-AABF-8DF51C353C39}" type="presParOf" srcId="{EC186BD5-C72C-45A1-8480-7B8614EF2120}" destId="{F162FA2F-D8EE-40FC-A37A-370225BE1AB3}" srcOrd="8" destOrd="0" presId="urn:microsoft.com/office/officeart/2005/8/layout/radial1"/>
    <dgm:cxn modelId="{8F7BDA1E-ACA3-4902-9143-1D9F93785F7E}" type="presParOf" srcId="{EC186BD5-C72C-45A1-8480-7B8614EF2120}" destId="{9757B7AB-50B8-4917-96AD-039CFB05D404}" srcOrd="9" destOrd="0" presId="urn:microsoft.com/office/officeart/2005/8/layout/radial1"/>
    <dgm:cxn modelId="{6C658E11-7C40-4AC1-A4B0-3A069B98823D}" type="presParOf" srcId="{9757B7AB-50B8-4917-96AD-039CFB05D404}" destId="{7C856228-9F8C-4908-A944-1A990416AA36}" srcOrd="0" destOrd="0" presId="urn:microsoft.com/office/officeart/2005/8/layout/radial1"/>
    <dgm:cxn modelId="{4E8E0AD4-3797-4958-80B9-476E2F163B2C}" type="presParOf" srcId="{EC186BD5-C72C-45A1-8480-7B8614EF2120}" destId="{650BD52C-328E-436A-966E-D39E830722E3}" srcOrd="10" destOrd="0" presId="urn:microsoft.com/office/officeart/2005/8/layout/radial1"/>
    <dgm:cxn modelId="{F06D6D01-B772-4AC4-9455-91650F414D53}" type="presParOf" srcId="{EC186BD5-C72C-45A1-8480-7B8614EF2120}" destId="{3D57AC11-7F17-4CD0-9750-6861C88915CE}" srcOrd="11" destOrd="0" presId="urn:microsoft.com/office/officeart/2005/8/layout/radial1"/>
    <dgm:cxn modelId="{00F991B3-AE26-4532-9F8B-E5BBA0A73854}" type="presParOf" srcId="{3D57AC11-7F17-4CD0-9750-6861C88915CE}" destId="{7E6210C9-6E16-4A6A-B978-DE4A5A890A99}" srcOrd="0" destOrd="0" presId="urn:microsoft.com/office/officeart/2005/8/layout/radial1"/>
    <dgm:cxn modelId="{73DD469E-5A82-4B45-A8DC-E5F93AF7432D}" type="presParOf" srcId="{EC186BD5-C72C-45A1-8480-7B8614EF2120}" destId="{BEB4EF3C-4486-44D5-850C-44298C26C5A7}" srcOrd="12" destOrd="0" presId="urn:microsoft.com/office/officeart/2005/8/layout/radial1"/>
    <dgm:cxn modelId="{8DDFAC61-7F0F-4081-AA37-251856E43750}" type="presParOf" srcId="{EC186BD5-C72C-45A1-8480-7B8614EF2120}" destId="{FF5F5620-F7C3-42CC-9054-485D5B792D7C}" srcOrd="13" destOrd="0" presId="urn:microsoft.com/office/officeart/2005/8/layout/radial1"/>
    <dgm:cxn modelId="{4A961990-81CB-4E76-A7C4-26F616AC8272}" type="presParOf" srcId="{FF5F5620-F7C3-42CC-9054-485D5B792D7C}" destId="{BB3A5C31-9686-495C-BC6F-D28189F93A15}" srcOrd="0" destOrd="0" presId="urn:microsoft.com/office/officeart/2005/8/layout/radial1"/>
    <dgm:cxn modelId="{6713F138-63E0-4D76-8AA3-139A24FAD148}" type="presParOf" srcId="{EC186BD5-C72C-45A1-8480-7B8614EF2120}" destId="{8780A9A8-DB42-4894-A85E-EFF1DCED89CE}" srcOrd="14" destOrd="0" presId="urn:microsoft.com/office/officeart/2005/8/layout/radial1"/>
    <dgm:cxn modelId="{780C3EEF-F3D4-44E8-BBB3-1B5916FA0F2C}" type="presParOf" srcId="{EC186BD5-C72C-45A1-8480-7B8614EF2120}" destId="{3A714449-2F72-4B50-8D96-F81752A6EA6C}" srcOrd="15" destOrd="0" presId="urn:microsoft.com/office/officeart/2005/8/layout/radial1"/>
    <dgm:cxn modelId="{9112DAD7-CE36-4369-9E66-C778400E5561}" type="presParOf" srcId="{3A714449-2F72-4B50-8D96-F81752A6EA6C}" destId="{0D42FDD2-3BD1-4B08-B3DD-BD0DD3310F74}" srcOrd="0" destOrd="0" presId="urn:microsoft.com/office/officeart/2005/8/layout/radial1"/>
    <dgm:cxn modelId="{0BBA5473-1236-49F2-80CA-09A916CCD42A}" type="presParOf" srcId="{EC186BD5-C72C-45A1-8480-7B8614EF2120}" destId="{65C5A18B-A837-4A7B-A4DF-4A6E0A6542EA}" srcOrd="16" destOrd="0" presId="urn:microsoft.com/office/officeart/2005/8/layout/radial1"/>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4.xml><?xml version="1.0" encoding="utf-8"?>
<dgm:dataModel xmlns:dgm="http://schemas.openxmlformats.org/drawingml/2006/diagram" xmlns:a="http://schemas.openxmlformats.org/drawingml/2006/main">
  <dgm:ptLst>
    <dgm:pt modelId="{E6E1C7B8-B8A9-4DE6-9844-9A1049A1A94B}" type="doc">
      <dgm:prSet loTypeId="urn:microsoft.com/office/officeart/2005/8/layout/radial1" loCatId="relationship" qsTypeId="urn:microsoft.com/office/officeart/2005/8/quickstyle/simple1" qsCatId="simple" csTypeId="urn:microsoft.com/office/officeart/2005/8/colors/accent6_3" csCatId="accent6" phldr="1"/>
      <dgm:spPr/>
      <dgm:t>
        <a:bodyPr/>
        <a:lstStyle/>
        <a:p>
          <a:endParaRPr lang="en-GB"/>
        </a:p>
      </dgm:t>
    </dgm:pt>
    <dgm:pt modelId="{37396BF6-FAC5-4603-BF80-186E285B2655}">
      <dgm:prSet phldrT="[Text]"/>
      <dgm:spPr/>
      <dgm:t>
        <a:bodyPr/>
        <a:lstStyle/>
        <a:p>
          <a:r>
            <a:rPr lang="en-GB" b="1" noProof="0" dirty="0">
              <a:latin typeface="Congenial" panose="02000503040000020004" pitchFamily="2" charset="0"/>
            </a:rPr>
            <a:t>Online Communities</a:t>
          </a:r>
        </a:p>
      </dgm:t>
    </dgm:pt>
    <dgm:pt modelId="{E550D168-3743-45E1-A1EF-EE340B459F51}" type="parTrans" cxnId="{25B582E2-2F81-4F59-84FA-206F6A90FB89}">
      <dgm:prSet/>
      <dgm:spPr/>
      <dgm:t>
        <a:bodyPr/>
        <a:lstStyle/>
        <a:p>
          <a:endParaRPr lang="en-GB" b="1">
            <a:latin typeface="Congenial" panose="02000503040000020004" pitchFamily="2" charset="0"/>
          </a:endParaRPr>
        </a:p>
      </dgm:t>
    </dgm:pt>
    <dgm:pt modelId="{1F86057D-03D7-4E18-9DE7-18E58872E031}" type="sibTrans" cxnId="{25B582E2-2F81-4F59-84FA-206F6A90FB89}">
      <dgm:prSet/>
      <dgm:spPr/>
      <dgm:t>
        <a:bodyPr/>
        <a:lstStyle/>
        <a:p>
          <a:endParaRPr lang="en-GB" b="1">
            <a:latin typeface="Congenial" panose="02000503040000020004" pitchFamily="2" charset="0"/>
          </a:endParaRPr>
        </a:p>
      </dgm:t>
    </dgm:pt>
    <dgm:pt modelId="{67858EBD-3F69-4DF7-87BC-77CBDE002E50}">
      <dgm:prSet phldrT="[Text]"/>
      <dgm:spPr>
        <a:solidFill>
          <a:srgbClr val="0070C0"/>
        </a:solidFill>
      </dgm:spPr>
      <dgm:t>
        <a:bodyPr/>
        <a:lstStyle/>
        <a:p>
          <a:r>
            <a:rPr lang="en-GB" b="1" noProof="0" dirty="0">
              <a:latin typeface="Congenial" panose="02000503040000020004" pitchFamily="2" charset="0"/>
            </a:rPr>
            <a:t>Social Media</a:t>
          </a:r>
        </a:p>
      </dgm:t>
    </dgm:pt>
    <dgm:pt modelId="{04F78E93-7226-4834-B37A-837802C15288}" type="parTrans" cxnId="{E8CA2295-0090-486B-8DB3-8B22D670D80F}">
      <dgm:prSet/>
      <dgm:spPr/>
      <dgm:t>
        <a:bodyPr/>
        <a:lstStyle/>
        <a:p>
          <a:endParaRPr lang="en-GB" b="1" noProof="0" dirty="0">
            <a:latin typeface="Congenial" panose="02000503040000020004" pitchFamily="2" charset="0"/>
          </a:endParaRPr>
        </a:p>
      </dgm:t>
    </dgm:pt>
    <dgm:pt modelId="{5527C41E-A3CD-4887-9AAD-C2673A44958C}" type="sibTrans" cxnId="{E8CA2295-0090-486B-8DB3-8B22D670D80F}">
      <dgm:prSet/>
      <dgm:spPr/>
      <dgm:t>
        <a:bodyPr/>
        <a:lstStyle/>
        <a:p>
          <a:endParaRPr lang="en-GB" b="1">
            <a:latin typeface="Congenial" panose="02000503040000020004" pitchFamily="2" charset="0"/>
          </a:endParaRPr>
        </a:p>
      </dgm:t>
    </dgm:pt>
    <dgm:pt modelId="{8EF34A07-AA26-4798-AA64-87488C397534}">
      <dgm:prSet phldrT="[Text]"/>
      <dgm:spPr/>
      <dgm:t>
        <a:bodyPr/>
        <a:lstStyle/>
        <a:p>
          <a:r>
            <a:rPr lang="en-GB" b="1" noProof="0" dirty="0">
              <a:latin typeface="Congenial" panose="02000503040000020004" pitchFamily="2" charset="0"/>
            </a:rPr>
            <a:t>Blog</a:t>
          </a:r>
        </a:p>
      </dgm:t>
    </dgm:pt>
    <dgm:pt modelId="{23E2E2D3-8402-4F91-B3E8-EA3D0CB55A42}" type="parTrans" cxnId="{7FC03E24-DC2A-48D1-A58D-8B9FCB359379}">
      <dgm:prSet/>
      <dgm:spPr/>
      <dgm:t>
        <a:bodyPr/>
        <a:lstStyle/>
        <a:p>
          <a:endParaRPr lang="en-GB" b="1" noProof="0" dirty="0">
            <a:latin typeface="Congenial" panose="02000503040000020004" pitchFamily="2" charset="0"/>
          </a:endParaRPr>
        </a:p>
      </dgm:t>
    </dgm:pt>
    <dgm:pt modelId="{F1DBE86F-7731-4D03-8823-140A9CCE10DE}" type="sibTrans" cxnId="{7FC03E24-DC2A-48D1-A58D-8B9FCB359379}">
      <dgm:prSet/>
      <dgm:spPr/>
      <dgm:t>
        <a:bodyPr/>
        <a:lstStyle/>
        <a:p>
          <a:endParaRPr lang="en-GB" b="1">
            <a:latin typeface="Congenial" panose="02000503040000020004" pitchFamily="2" charset="0"/>
          </a:endParaRPr>
        </a:p>
      </dgm:t>
    </dgm:pt>
    <dgm:pt modelId="{345DF9C7-A8C5-49F7-9750-237D838ED780}">
      <dgm:prSet phldrT="[Text]"/>
      <dgm:spPr/>
      <dgm:t>
        <a:bodyPr/>
        <a:lstStyle/>
        <a:p>
          <a:r>
            <a:rPr lang="en-GB" b="1" noProof="0" dirty="0">
              <a:latin typeface="Congenial" panose="02000503040000020004" pitchFamily="2" charset="0"/>
            </a:rPr>
            <a:t>Vlog</a:t>
          </a:r>
        </a:p>
      </dgm:t>
    </dgm:pt>
    <dgm:pt modelId="{14DECD19-4B90-4B0C-A66F-0C8447A0AA5B}" type="parTrans" cxnId="{8B43B142-F44C-4F6F-81FB-F4FEEBBEA27C}">
      <dgm:prSet/>
      <dgm:spPr/>
      <dgm:t>
        <a:bodyPr/>
        <a:lstStyle/>
        <a:p>
          <a:endParaRPr lang="en-GB" b="1" noProof="0" dirty="0">
            <a:latin typeface="Congenial" panose="02000503040000020004" pitchFamily="2" charset="0"/>
          </a:endParaRPr>
        </a:p>
      </dgm:t>
    </dgm:pt>
    <dgm:pt modelId="{7B5D77E2-3AF2-40D2-9D2F-A83A818944A5}" type="sibTrans" cxnId="{8B43B142-F44C-4F6F-81FB-F4FEEBBEA27C}">
      <dgm:prSet/>
      <dgm:spPr/>
      <dgm:t>
        <a:bodyPr/>
        <a:lstStyle/>
        <a:p>
          <a:endParaRPr lang="en-GB" b="1">
            <a:latin typeface="Congenial" panose="02000503040000020004" pitchFamily="2" charset="0"/>
          </a:endParaRPr>
        </a:p>
      </dgm:t>
    </dgm:pt>
    <dgm:pt modelId="{406BEBED-0806-471D-B14C-38E3B3B5105D}">
      <dgm:prSet phldrT="[Text]"/>
      <dgm:spPr/>
      <dgm:t>
        <a:bodyPr/>
        <a:lstStyle/>
        <a:p>
          <a:r>
            <a:rPr lang="en-GB" b="1" noProof="0" dirty="0">
              <a:latin typeface="Congenial" panose="02000503040000020004" pitchFamily="2" charset="0"/>
            </a:rPr>
            <a:t>Wiki</a:t>
          </a:r>
        </a:p>
      </dgm:t>
    </dgm:pt>
    <dgm:pt modelId="{281FF4CD-8DA7-41D6-905B-39D05A7BECCB}" type="parTrans" cxnId="{B6AE02FF-7034-4D91-BAAD-EC6385FD9A27}">
      <dgm:prSet/>
      <dgm:spPr/>
      <dgm:t>
        <a:bodyPr/>
        <a:lstStyle/>
        <a:p>
          <a:endParaRPr lang="en-GB"/>
        </a:p>
      </dgm:t>
    </dgm:pt>
    <dgm:pt modelId="{74C97889-1E18-42E5-9E1D-1CC1DA29BB1B}" type="sibTrans" cxnId="{B6AE02FF-7034-4D91-BAAD-EC6385FD9A27}">
      <dgm:prSet/>
      <dgm:spPr/>
      <dgm:t>
        <a:bodyPr/>
        <a:lstStyle/>
        <a:p>
          <a:endParaRPr lang="en-GB"/>
        </a:p>
      </dgm:t>
    </dgm:pt>
    <dgm:pt modelId="{D0AEA061-2994-4C99-8EDB-36CBC17412CC}">
      <dgm:prSet phldrT="[Text]"/>
      <dgm:spPr/>
      <dgm:t>
        <a:bodyPr/>
        <a:lstStyle/>
        <a:p>
          <a:r>
            <a:rPr lang="en-GB" b="1" noProof="0" dirty="0">
              <a:latin typeface="Congenial" panose="02000503040000020004" pitchFamily="2" charset="0"/>
            </a:rPr>
            <a:t>Chatroom</a:t>
          </a:r>
        </a:p>
      </dgm:t>
    </dgm:pt>
    <dgm:pt modelId="{928FB8DA-E77C-497F-906B-15DD2E8AC00A}" type="parTrans" cxnId="{0EC17CAD-04AD-4988-8911-1E2E97186299}">
      <dgm:prSet/>
      <dgm:spPr/>
      <dgm:t>
        <a:bodyPr/>
        <a:lstStyle/>
        <a:p>
          <a:endParaRPr lang="en-GB"/>
        </a:p>
      </dgm:t>
    </dgm:pt>
    <dgm:pt modelId="{D97B7E69-8032-4A1F-AD69-683658C14A09}" type="sibTrans" cxnId="{0EC17CAD-04AD-4988-8911-1E2E97186299}">
      <dgm:prSet/>
      <dgm:spPr/>
      <dgm:t>
        <a:bodyPr/>
        <a:lstStyle/>
        <a:p>
          <a:endParaRPr lang="en-GB"/>
        </a:p>
      </dgm:t>
    </dgm:pt>
    <dgm:pt modelId="{F014EF27-D9C6-42A3-BE8D-3EE93FB683EC}">
      <dgm:prSet phldrT="[Text]"/>
      <dgm:spPr/>
      <dgm:t>
        <a:bodyPr/>
        <a:lstStyle/>
        <a:p>
          <a:r>
            <a:rPr lang="en-GB" b="1" noProof="0" dirty="0">
              <a:latin typeface="Congenial" panose="02000503040000020004" pitchFamily="2" charset="0"/>
            </a:rPr>
            <a:t>Instant Messaging</a:t>
          </a:r>
        </a:p>
      </dgm:t>
    </dgm:pt>
    <dgm:pt modelId="{99031094-C4A3-4E73-9E3D-11D557E4BEFB}" type="parTrans" cxnId="{D8AEAA94-1C77-4BF1-B594-45189871665B}">
      <dgm:prSet/>
      <dgm:spPr/>
      <dgm:t>
        <a:bodyPr/>
        <a:lstStyle/>
        <a:p>
          <a:endParaRPr lang="en-GB"/>
        </a:p>
      </dgm:t>
    </dgm:pt>
    <dgm:pt modelId="{7D599EA9-0C51-4672-BCC1-95123F3F027F}" type="sibTrans" cxnId="{D8AEAA94-1C77-4BF1-B594-45189871665B}">
      <dgm:prSet/>
      <dgm:spPr/>
      <dgm:t>
        <a:bodyPr/>
        <a:lstStyle/>
        <a:p>
          <a:endParaRPr lang="en-GB"/>
        </a:p>
      </dgm:t>
    </dgm:pt>
    <dgm:pt modelId="{A0901F71-7CD6-4B7B-B694-A24A3A5ED17D}">
      <dgm:prSet phldrT="[Text]"/>
      <dgm:spPr/>
      <dgm:t>
        <a:bodyPr/>
        <a:lstStyle/>
        <a:p>
          <a:r>
            <a:rPr lang="en-GB" b="1" noProof="0" dirty="0">
              <a:latin typeface="Congenial" panose="02000503040000020004" pitchFamily="2" charset="0"/>
            </a:rPr>
            <a:t>Podcasts</a:t>
          </a:r>
        </a:p>
      </dgm:t>
    </dgm:pt>
    <dgm:pt modelId="{DE9D779F-D9D7-4FDD-BC07-A4572017049F}" type="parTrans" cxnId="{E1424D19-12D5-47E1-91AA-3349D00F1D41}">
      <dgm:prSet/>
      <dgm:spPr/>
      <dgm:t>
        <a:bodyPr/>
        <a:lstStyle/>
        <a:p>
          <a:endParaRPr lang="en-GB"/>
        </a:p>
      </dgm:t>
    </dgm:pt>
    <dgm:pt modelId="{D3C2479F-5211-4C46-8B49-C4FDB41F55D0}" type="sibTrans" cxnId="{E1424D19-12D5-47E1-91AA-3349D00F1D41}">
      <dgm:prSet/>
      <dgm:spPr/>
      <dgm:t>
        <a:bodyPr/>
        <a:lstStyle/>
        <a:p>
          <a:endParaRPr lang="en-GB"/>
        </a:p>
      </dgm:t>
    </dgm:pt>
    <dgm:pt modelId="{AB624787-1B6D-4FA3-A633-AB5C77DCAFE3}">
      <dgm:prSet phldrT="[Text]"/>
      <dgm:spPr/>
      <dgm:t>
        <a:bodyPr/>
        <a:lstStyle/>
        <a:p>
          <a:r>
            <a:rPr lang="en-GB" b="1" noProof="0" dirty="0">
              <a:latin typeface="Congenial" panose="02000503040000020004" pitchFamily="2" charset="0"/>
            </a:rPr>
            <a:t>Forums</a:t>
          </a:r>
        </a:p>
      </dgm:t>
    </dgm:pt>
    <dgm:pt modelId="{DC74F152-CD9D-49FF-957A-E16CC0BB66A5}" type="parTrans" cxnId="{D8013C35-C694-4B55-8051-D022DFC0847B}">
      <dgm:prSet/>
      <dgm:spPr/>
      <dgm:t>
        <a:bodyPr/>
        <a:lstStyle/>
        <a:p>
          <a:endParaRPr lang="en-GB"/>
        </a:p>
      </dgm:t>
    </dgm:pt>
    <dgm:pt modelId="{A5A49464-F44E-401F-992A-D247DBC2F019}" type="sibTrans" cxnId="{D8013C35-C694-4B55-8051-D022DFC0847B}">
      <dgm:prSet/>
      <dgm:spPr/>
      <dgm:t>
        <a:bodyPr/>
        <a:lstStyle/>
        <a:p>
          <a:endParaRPr lang="en-GB"/>
        </a:p>
      </dgm:t>
    </dgm:pt>
    <dgm:pt modelId="{EC186BD5-C72C-45A1-8480-7B8614EF2120}" type="pres">
      <dgm:prSet presAssocID="{E6E1C7B8-B8A9-4DE6-9844-9A1049A1A94B}" presName="cycle" presStyleCnt="0">
        <dgm:presLayoutVars>
          <dgm:chMax val="1"/>
          <dgm:dir/>
          <dgm:animLvl val="ctr"/>
          <dgm:resizeHandles val="exact"/>
        </dgm:presLayoutVars>
      </dgm:prSet>
      <dgm:spPr/>
    </dgm:pt>
    <dgm:pt modelId="{DCDFE7BF-E20F-4F63-A199-3FB9FB39DF05}" type="pres">
      <dgm:prSet presAssocID="{37396BF6-FAC5-4603-BF80-186E285B2655}" presName="centerShape" presStyleLbl="node0" presStyleIdx="0" presStyleCnt="1" custLinFactNeighborX="8368" custLinFactNeighborY="6370"/>
      <dgm:spPr/>
    </dgm:pt>
    <dgm:pt modelId="{70D68C31-A103-4B95-A135-DD36D04C7D0C}" type="pres">
      <dgm:prSet presAssocID="{04F78E93-7226-4834-B37A-837802C15288}" presName="Name9" presStyleLbl="parChTrans1D2" presStyleIdx="0" presStyleCnt="8"/>
      <dgm:spPr/>
    </dgm:pt>
    <dgm:pt modelId="{BEBD66DA-1327-4840-9B23-4269B16DBF9B}" type="pres">
      <dgm:prSet presAssocID="{04F78E93-7226-4834-B37A-837802C15288}" presName="connTx" presStyleLbl="parChTrans1D2" presStyleIdx="0" presStyleCnt="8"/>
      <dgm:spPr/>
    </dgm:pt>
    <dgm:pt modelId="{73619B6A-DB3C-49D8-B1D5-193D1DD3AF97}" type="pres">
      <dgm:prSet presAssocID="{67858EBD-3F69-4DF7-87BC-77CBDE002E50}" presName="node" presStyleLbl="node1" presStyleIdx="0" presStyleCnt="8" custRadScaleRad="79958" custRadScaleInc="127790">
        <dgm:presLayoutVars>
          <dgm:bulletEnabled val="1"/>
        </dgm:presLayoutVars>
      </dgm:prSet>
      <dgm:spPr/>
    </dgm:pt>
    <dgm:pt modelId="{8EDFD6A2-6A7E-4E52-A907-1199130F0EE3}" type="pres">
      <dgm:prSet presAssocID="{23E2E2D3-8402-4F91-B3E8-EA3D0CB55A42}" presName="Name9" presStyleLbl="parChTrans1D2" presStyleIdx="1" presStyleCnt="8"/>
      <dgm:spPr/>
    </dgm:pt>
    <dgm:pt modelId="{455E7E58-D31E-446E-AF7E-2E17C2A55A31}" type="pres">
      <dgm:prSet presAssocID="{23E2E2D3-8402-4F91-B3E8-EA3D0CB55A42}" presName="connTx" presStyleLbl="parChTrans1D2" presStyleIdx="1" presStyleCnt="8"/>
      <dgm:spPr/>
    </dgm:pt>
    <dgm:pt modelId="{90D9818E-7382-4E47-A410-187905C15EDF}" type="pres">
      <dgm:prSet presAssocID="{8EF34A07-AA26-4798-AA64-87488C397534}" presName="node" presStyleLbl="node1" presStyleIdx="1" presStyleCnt="8" custRadScaleRad="116582" custRadScaleInc="100666">
        <dgm:presLayoutVars>
          <dgm:bulletEnabled val="1"/>
        </dgm:presLayoutVars>
      </dgm:prSet>
      <dgm:spPr/>
    </dgm:pt>
    <dgm:pt modelId="{B2AB3C73-F0DD-4587-BFB2-CCB9399B75CB}" type="pres">
      <dgm:prSet presAssocID="{14DECD19-4B90-4B0C-A66F-0C8447A0AA5B}" presName="Name9" presStyleLbl="parChTrans1D2" presStyleIdx="2" presStyleCnt="8"/>
      <dgm:spPr/>
    </dgm:pt>
    <dgm:pt modelId="{3FC4BC5A-9BAB-4004-A6F6-628146EAA3F1}" type="pres">
      <dgm:prSet presAssocID="{14DECD19-4B90-4B0C-A66F-0C8447A0AA5B}" presName="connTx" presStyleLbl="parChTrans1D2" presStyleIdx="2" presStyleCnt="8"/>
      <dgm:spPr/>
    </dgm:pt>
    <dgm:pt modelId="{6446513D-C529-48C0-909B-59A3F214A3E6}" type="pres">
      <dgm:prSet presAssocID="{345DF9C7-A8C5-49F7-9750-237D838ED780}" presName="node" presStyleLbl="node1" presStyleIdx="2" presStyleCnt="8" custRadScaleRad="141329" custRadScaleInc="56549">
        <dgm:presLayoutVars>
          <dgm:bulletEnabled val="1"/>
        </dgm:presLayoutVars>
      </dgm:prSet>
      <dgm:spPr/>
    </dgm:pt>
    <dgm:pt modelId="{076B9A06-0EE2-430F-9348-D4C8BD798BDF}" type="pres">
      <dgm:prSet presAssocID="{281FF4CD-8DA7-41D6-905B-39D05A7BECCB}" presName="Name9" presStyleLbl="parChTrans1D2" presStyleIdx="3" presStyleCnt="8"/>
      <dgm:spPr/>
    </dgm:pt>
    <dgm:pt modelId="{600C2989-CFAF-4931-B381-023AA739700A}" type="pres">
      <dgm:prSet presAssocID="{281FF4CD-8DA7-41D6-905B-39D05A7BECCB}" presName="connTx" presStyleLbl="parChTrans1D2" presStyleIdx="3" presStyleCnt="8"/>
      <dgm:spPr/>
    </dgm:pt>
    <dgm:pt modelId="{F162FA2F-D8EE-40FC-A37A-370225BE1AB3}" type="pres">
      <dgm:prSet presAssocID="{406BEBED-0806-471D-B14C-38E3B3B5105D}" presName="node" presStyleLbl="node1" presStyleIdx="3" presStyleCnt="8" custRadScaleRad="122573" custRadScaleInc="-4065">
        <dgm:presLayoutVars>
          <dgm:bulletEnabled val="1"/>
        </dgm:presLayoutVars>
      </dgm:prSet>
      <dgm:spPr/>
    </dgm:pt>
    <dgm:pt modelId="{9757B7AB-50B8-4917-96AD-039CFB05D404}" type="pres">
      <dgm:prSet presAssocID="{928FB8DA-E77C-497F-906B-15DD2E8AC00A}" presName="Name9" presStyleLbl="parChTrans1D2" presStyleIdx="4" presStyleCnt="8"/>
      <dgm:spPr/>
    </dgm:pt>
    <dgm:pt modelId="{7C856228-9F8C-4908-A944-1A990416AA36}" type="pres">
      <dgm:prSet presAssocID="{928FB8DA-E77C-497F-906B-15DD2E8AC00A}" presName="connTx" presStyleLbl="parChTrans1D2" presStyleIdx="4" presStyleCnt="8"/>
      <dgm:spPr/>
    </dgm:pt>
    <dgm:pt modelId="{650BD52C-328E-436A-966E-D39E830722E3}" type="pres">
      <dgm:prSet presAssocID="{D0AEA061-2994-4C99-8EDB-36CBC17412CC}" presName="node" presStyleLbl="node1" presStyleIdx="4" presStyleCnt="8" custRadScaleRad="95177" custRadScaleInc="-14358">
        <dgm:presLayoutVars>
          <dgm:bulletEnabled val="1"/>
        </dgm:presLayoutVars>
      </dgm:prSet>
      <dgm:spPr/>
    </dgm:pt>
    <dgm:pt modelId="{3D57AC11-7F17-4CD0-9750-6861C88915CE}" type="pres">
      <dgm:prSet presAssocID="{99031094-C4A3-4E73-9E3D-11D557E4BEFB}" presName="Name9" presStyleLbl="parChTrans1D2" presStyleIdx="5" presStyleCnt="8"/>
      <dgm:spPr/>
    </dgm:pt>
    <dgm:pt modelId="{7E6210C9-6E16-4A6A-B978-DE4A5A890A99}" type="pres">
      <dgm:prSet presAssocID="{99031094-C4A3-4E73-9E3D-11D557E4BEFB}" presName="connTx" presStyleLbl="parChTrans1D2" presStyleIdx="5" presStyleCnt="8"/>
      <dgm:spPr/>
    </dgm:pt>
    <dgm:pt modelId="{BEB4EF3C-4486-44D5-850C-44298C26C5A7}" type="pres">
      <dgm:prSet presAssocID="{F014EF27-D9C6-42A3-BE8D-3EE93FB683EC}" presName="node" presStyleLbl="node1" presStyleIdx="5" presStyleCnt="8" custRadScaleRad="106700" custRadScaleInc="-10315">
        <dgm:presLayoutVars>
          <dgm:bulletEnabled val="1"/>
        </dgm:presLayoutVars>
      </dgm:prSet>
      <dgm:spPr/>
    </dgm:pt>
    <dgm:pt modelId="{FF5F5620-F7C3-42CC-9054-485D5B792D7C}" type="pres">
      <dgm:prSet presAssocID="{DE9D779F-D9D7-4FDD-BC07-A4572017049F}" presName="Name9" presStyleLbl="parChTrans1D2" presStyleIdx="6" presStyleCnt="8"/>
      <dgm:spPr/>
    </dgm:pt>
    <dgm:pt modelId="{BB3A5C31-9686-495C-BC6F-D28189F93A15}" type="pres">
      <dgm:prSet presAssocID="{DE9D779F-D9D7-4FDD-BC07-A4572017049F}" presName="connTx" presStyleLbl="parChTrans1D2" presStyleIdx="6" presStyleCnt="8"/>
      <dgm:spPr/>
    </dgm:pt>
    <dgm:pt modelId="{8780A9A8-DB42-4894-A85E-EFF1DCED89CE}" type="pres">
      <dgm:prSet presAssocID="{A0901F71-7CD6-4B7B-B694-A24A3A5ED17D}" presName="node" presStyleLbl="node1" presStyleIdx="6" presStyleCnt="8" custRadScaleRad="86452" custRadScaleInc="-7276">
        <dgm:presLayoutVars>
          <dgm:bulletEnabled val="1"/>
        </dgm:presLayoutVars>
      </dgm:prSet>
      <dgm:spPr/>
    </dgm:pt>
    <dgm:pt modelId="{3A714449-2F72-4B50-8D96-F81752A6EA6C}" type="pres">
      <dgm:prSet presAssocID="{DC74F152-CD9D-49FF-957A-E16CC0BB66A5}" presName="Name9" presStyleLbl="parChTrans1D2" presStyleIdx="7" presStyleCnt="8"/>
      <dgm:spPr/>
    </dgm:pt>
    <dgm:pt modelId="{0D42FDD2-3BD1-4B08-B3DD-BD0DD3310F74}" type="pres">
      <dgm:prSet presAssocID="{DC74F152-CD9D-49FF-957A-E16CC0BB66A5}" presName="connTx" presStyleLbl="parChTrans1D2" presStyleIdx="7" presStyleCnt="8"/>
      <dgm:spPr/>
    </dgm:pt>
    <dgm:pt modelId="{65C5A18B-A837-4A7B-A4DF-4A6E0A6542EA}" type="pres">
      <dgm:prSet presAssocID="{AB624787-1B6D-4FA3-A633-AB5C77DCAFE3}" presName="node" presStyleLbl="node1" presStyleIdx="7" presStyleCnt="8" custRadScaleRad="84882" custRadScaleInc="47440">
        <dgm:presLayoutVars>
          <dgm:bulletEnabled val="1"/>
        </dgm:presLayoutVars>
      </dgm:prSet>
      <dgm:spPr/>
    </dgm:pt>
  </dgm:ptLst>
  <dgm:cxnLst>
    <dgm:cxn modelId="{C7A67B02-DEF6-40A6-B342-315641815D36}" type="presOf" srcId="{281FF4CD-8DA7-41D6-905B-39D05A7BECCB}" destId="{600C2989-CFAF-4931-B381-023AA739700A}" srcOrd="1" destOrd="0" presId="urn:microsoft.com/office/officeart/2005/8/layout/radial1"/>
    <dgm:cxn modelId="{B1A52003-A5CC-4F36-9AB3-C9A3DE1E32E0}" type="presOf" srcId="{04F78E93-7226-4834-B37A-837802C15288}" destId="{BEBD66DA-1327-4840-9B23-4269B16DBF9B}" srcOrd="1" destOrd="0" presId="urn:microsoft.com/office/officeart/2005/8/layout/radial1"/>
    <dgm:cxn modelId="{021CED03-8B06-47BD-98D7-610D2E235FB4}" type="presOf" srcId="{E6E1C7B8-B8A9-4DE6-9844-9A1049A1A94B}" destId="{EC186BD5-C72C-45A1-8480-7B8614EF2120}" srcOrd="0" destOrd="0" presId="urn:microsoft.com/office/officeart/2005/8/layout/radial1"/>
    <dgm:cxn modelId="{FD190710-0B05-4E39-A29A-E85DAD747054}" type="presOf" srcId="{A0901F71-7CD6-4B7B-B694-A24A3A5ED17D}" destId="{8780A9A8-DB42-4894-A85E-EFF1DCED89CE}" srcOrd="0" destOrd="0" presId="urn:microsoft.com/office/officeart/2005/8/layout/radial1"/>
    <dgm:cxn modelId="{E1424D19-12D5-47E1-91AA-3349D00F1D41}" srcId="{37396BF6-FAC5-4603-BF80-186E285B2655}" destId="{A0901F71-7CD6-4B7B-B694-A24A3A5ED17D}" srcOrd="6" destOrd="0" parTransId="{DE9D779F-D9D7-4FDD-BC07-A4572017049F}" sibTransId="{D3C2479F-5211-4C46-8B49-C4FDB41F55D0}"/>
    <dgm:cxn modelId="{EDE1A71F-CEC9-4B62-B4D6-00F214192EE0}" type="presOf" srcId="{928FB8DA-E77C-497F-906B-15DD2E8AC00A}" destId="{9757B7AB-50B8-4917-96AD-039CFB05D404}" srcOrd="0" destOrd="0" presId="urn:microsoft.com/office/officeart/2005/8/layout/radial1"/>
    <dgm:cxn modelId="{7FC03E24-DC2A-48D1-A58D-8B9FCB359379}" srcId="{37396BF6-FAC5-4603-BF80-186E285B2655}" destId="{8EF34A07-AA26-4798-AA64-87488C397534}" srcOrd="1" destOrd="0" parTransId="{23E2E2D3-8402-4F91-B3E8-EA3D0CB55A42}" sibTransId="{F1DBE86F-7731-4D03-8823-140A9CCE10DE}"/>
    <dgm:cxn modelId="{DE27B124-F16D-40EC-BBD0-786D278B9A2C}" type="presOf" srcId="{345DF9C7-A8C5-49F7-9750-237D838ED780}" destId="{6446513D-C529-48C0-909B-59A3F214A3E6}" srcOrd="0" destOrd="0" presId="urn:microsoft.com/office/officeart/2005/8/layout/radial1"/>
    <dgm:cxn modelId="{522E492A-5441-4757-AD96-E7694A64E412}" type="presOf" srcId="{14DECD19-4B90-4B0C-A66F-0C8447A0AA5B}" destId="{B2AB3C73-F0DD-4587-BFB2-CCB9399B75CB}" srcOrd="0" destOrd="0" presId="urn:microsoft.com/office/officeart/2005/8/layout/radial1"/>
    <dgm:cxn modelId="{D55A892A-1A69-4994-B258-6CA79749CB42}" type="presOf" srcId="{23E2E2D3-8402-4F91-B3E8-EA3D0CB55A42}" destId="{8EDFD6A2-6A7E-4E52-A907-1199130F0EE3}" srcOrd="0" destOrd="0" presId="urn:microsoft.com/office/officeart/2005/8/layout/radial1"/>
    <dgm:cxn modelId="{6D43A12B-857D-45FC-9A51-216392D47366}" type="presOf" srcId="{928FB8DA-E77C-497F-906B-15DD2E8AC00A}" destId="{7C856228-9F8C-4908-A944-1A990416AA36}" srcOrd="1" destOrd="0" presId="urn:microsoft.com/office/officeart/2005/8/layout/radial1"/>
    <dgm:cxn modelId="{1710E130-5909-4B39-A39F-A52686C3E3D9}" type="presOf" srcId="{37396BF6-FAC5-4603-BF80-186E285B2655}" destId="{DCDFE7BF-E20F-4F63-A199-3FB9FB39DF05}" srcOrd="0" destOrd="0" presId="urn:microsoft.com/office/officeart/2005/8/layout/radial1"/>
    <dgm:cxn modelId="{D469C233-D2A2-4A18-81AB-42EB89A4606E}" type="presOf" srcId="{281FF4CD-8DA7-41D6-905B-39D05A7BECCB}" destId="{076B9A06-0EE2-430F-9348-D4C8BD798BDF}" srcOrd="0" destOrd="0" presId="urn:microsoft.com/office/officeart/2005/8/layout/radial1"/>
    <dgm:cxn modelId="{D8013C35-C694-4B55-8051-D022DFC0847B}" srcId="{37396BF6-FAC5-4603-BF80-186E285B2655}" destId="{AB624787-1B6D-4FA3-A633-AB5C77DCAFE3}" srcOrd="7" destOrd="0" parTransId="{DC74F152-CD9D-49FF-957A-E16CC0BB66A5}" sibTransId="{A5A49464-F44E-401F-992A-D247DBC2F019}"/>
    <dgm:cxn modelId="{8B43B142-F44C-4F6F-81FB-F4FEEBBEA27C}" srcId="{37396BF6-FAC5-4603-BF80-186E285B2655}" destId="{345DF9C7-A8C5-49F7-9750-237D838ED780}" srcOrd="2" destOrd="0" parTransId="{14DECD19-4B90-4B0C-A66F-0C8447A0AA5B}" sibTransId="{7B5D77E2-3AF2-40D2-9D2F-A83A818944A5}"/>
    <dgm:cxn modelId="{0749734F-8A3D-486A-9CFA-7ED234D6C7C9}" type="presOf" srcId="{99031094-C4A3-4E73-9E3D-11D557E4BEFB}" destId="{3D57AC11-7F17-4CD0-9750-6861C88915CE}" srcOrd="0" destOrd="0" presId="urn:microsoft.com/office/officeart/2005/8/layout/radial1"/>
    <dgm:cxn modelId="{CBCF0559-48C2-417A-B440-60BCAAD3D5F4}" type="presOf" srcId="{04F78E93-7226-4834-B37A-837802C15288}" destId="{70D68C31-A103-4B95-A135-DD36D04C7D0C}" srcOrd="0" destOrd="0" presId="urn:microsoft.com/office/officeart/2005/8/layout/radial1"/>
    <dgm:cxn modelId="{25B09359-DAB7-4F44-92C9-B8DAC8DD6FD4}" type="presOf" srcId="{23E2E2D3-8402-4F91-B3E8-EA3D0CB55A42}" destId="{455E7E58-D31E-446E-AF7E-2E17C2A55A31}" srcOrd="1" destOrd="0" presId="urn:microsoft.com/office/officeart/2005/8/layout/radial1"/>
    <dgm:cxn modelId="{657FCD79-B807-4B01-9206-6B2D3DEFE7DE}" type="presOf" srcId="{AB624787-1B6D-4FA3-A633-AB5C77DCAFE3}" destId="{65C5A18B-A837-4A7B-A4DF-4A6E0A6542EA}" srcOrd="0" destOrd="0" presId="urn:microsoft.com/office/officeart/2005/8/layout/radial1"/>
    <dgm:cxn modelId="{28DA1E83-A52E-4F56-B019-2078629E679D}" type="presOf" srcId="{D0AEA061-2994-4C99-8EDB-36CBC17412CC}" destId="{650BD52C-328E-436A-966E-D39E830722E3}" srcOrd="0" destOrd="0" presId="urn:microsoft.com/office/officeart/2005/8/layout/radial1"/>
    <dgm:cxn modelId="{533E5286-AB88-43B8-9DBD-5C9DBD06E509}" type="presOf" srcId="{14DECD19-4B90-4B0C-A66F-0C8447A0AA5B}" destId="{3FC4BC5A-9BAB-4004-A6F6-628146EAA3F1}" srcOrd="1" destOrd="0" presId="urn:microsoft.com/office/officeart/2005/8/layout/radial1"/>
    <dgm:cxn modelId="{C1F6D992-FAFA-4EA7-8012-01CF5D06B43C}" type="presOf" srcId="{DC74F152-CD9D-49FF-957A-E16CC0BB66A5}" destId="{0D42FDD2-3BD1-4B08-B3DD-BD0DD3310F74}" srcOrd="1" destOrd="0" presId="urn:microsoft.com/office/officeart/2005/8/layout/radial1"/>
    <dgm:cxn modelId="{D8AEAA94-1C77-4BF1-B594-45189871665B}" srcId="{37396BF6-FAC5-4603-BF80-186E285B2655}" destId="{F014EF27-D9C6-42A3-BE8D-3EE93FB683EC}" srcOrd="5" destOrd="0" parTransId="{99031094-C4A3-4E73-9E3D-11D557E4BEFB}" sibTransId="{7D599EA9-0C51-4672-BCC1-95123F3F027F}"/>
    <dgm:cxn modelId="{E8CA2295-0090-486B-8DB3-8B22D670D80F}" srcId="{37396BF6-FAC5-4603-BF80-186E285B2655}" destId="{67858EBD-3F69-4DF7-87BC-77CBDE002E50}" srcOrd="0" destOrd="0" parTransId="{04F78E93-7226-4834-B37A-837802C15288}" sibTransId="{5527C41E-A3CD-4887-9AAD-C2673A44958C}"/>
    <dgm:cxn modelId="{C2D1949A-B494-48CA-9C2B-CB17CFFD8452}" type="presOf" srcId="{99031094-C4A3-4E73-9E3D-11D557E4BEFB}" destId="{7E6210C9-6E16-4A6A-B978-DE4A5A890A99}" srcOrd="1" destOrd="0" presId="urn:microsoft.com/office/officeart/2005/8/layout/radial1"/>
    <dgm:cxn modelId="{91534BAA-1098-417A-A91F-E786D33BDD3C}" type="presOf" srcId="{DE9D779F-D9D7-4FDD-BC07-A4572017049F}" destId="{BB3A5C31-9686-495C-BC6F-D28189F93A15}" srcOrd="1" destOrd="0" presId="urn:microsoft.com/office/officeart/2005/8/layout/radial1"/>
    <dgm:cxn modelId="{65CA65AD-6421-4311-97AD-1FF93FFB3E33}" type="presOf" srcId="{DE9D779F-D9D7-4FDD-BC07-A4572017049F}" destId="{FF5F5620-F7C3-42CC-9054-485D5B792D7C}" srcOrd="0" destOrd="0" presId="urn:microsoft.com/office/officeart/2005/8/layout/radial1"/>
    <dgm:cxn modelId="{0EC17CAD-04AD-4988-8911-1E2E97186299}" srcId="{37396BF6-FAC5-4603-BF80-186E285B2655}" destId="{D0AEA061-2994-4C99-8EDB-36CBC17412CC}" srcOrd="4" destOrd="0" parTransId="{928FB8DA-E77C-497F-906B-15DD2E8AC00A}" sibTransId="{D97B7E69-8032-4A1F-AD69-683658C14A09}"/>
    <dgm:cxn modelId="{9CE08ABD-58D9-4539-9AA0-E0BD5E42B41D}" type="presOf" srcId="{DC74F152-CD9D-49FF-957A-E16CC0BB66A5}" destId="{3A714449-2F72-4B50-8D96-F81752A6EA6C}" srcOrd="0" destOrd="0" presId="urn:microsoft.com/office/officeart/2005/8/layout/radial1"/>
    <dgm:cxn modelId="{1E4107DA-F22F-4008-9291-FD1C97F15DAD}" type="presOf" srcId="{67858EBD-3F69-4DF7-87BC-77CBDE002E50}" destId="{73619B6A-DB3C-49D8-B1D5-193D1DD3AF97}" srcOrd="0" destOrd="0" presId="urn:microsoft.com/office/officeart/2005/8/layout/radial1"/>
    <dgm:cxn modelId="{6F9F16DE-DCAE-42B9-A75F-D7F3BAED4B2A}" type="presOf" srcId="{406BEBED-0806-471D-B14C-38E3B3B5105D}" destId="{F162FA2F-D8EE-40FC-A37A-370225BE1AB3}" srcOrd="0" destOrd="0" presId="urn:microsoft.com/office/officeart/2005/8/layout/radial1"/>
    <dgm:cxn modelId="{25B582E2-2F81-4F59-84FA-206F6A90FB89}" srcId="{E6E1C7B8-B8A9-4DE6-9844-9A1049A1A94B}" destId="{37396BF6-FAC5-4603-BF80-186E285B2655}" srcOrd="0" destOrd="0" parTransId="{E550D168-3743-45E1-A1EF-EE340B459F51}" sibTransId="{1F86057D-03D7-4E18-9DE7-18E58872E031}"/>
    <dgm:cxn modelId="{70E37AE4-2E1B-42FC-BB23-F4DFC4A53263}" type="presOf" srcId="{F014EF27-D9C6-42A3-BE8D-3EE93FB683EC}" destId="{BEB4EF3C-4486-44D5-850C-44298C26C5A7}" srcOrd="0" destOrd="0" presId="urn:microsoft.com/office/officeart/2005/8/layout/radial1"/>
    <dgm:cxn modelId="{336DEAF4-F19A-4832-B976-01BD4AAA9276}" type="presOf" srcId="{8EF34A07-AA26-4798-AA64-87488C397534}" destId="{90D9818E-7382-4E47-A410-187905C15EDF}" srcOrd="0" destOrd="0" presId="urn:microsoft.com/office/officeart/2005/8/layout/radial1"/>
    <dgm:cxn modelId="{B6AE02FF-7034-4D91-BAAD-EC6385FD9A27}" srcId="{37396BF6-FAC5-4603-BF80-186E285B2655}" destId="{406BEBED-0806-471D-B14C-38E3B3B5105D}" srcOrd="3" destOrd="0" parTransId="{281FF4CD-8DA7-41D6-905B-39D05A7BECCB}" sibTransId="{74C97889-1E18-42E5-9E1D-1CC1DA29BB1B}"/>
    <dgm:cxn modelId="{2EC9AF5C-ACE1-4C33-9FD5-C2B8BAD0D341}" type="presParOf" srcId="{EC186BD5-C72C-45A1-8480-7B8614EF2120}" destId="{DCDFE7BF-E20F-4F63-A199-3FB9FB39DF05}" srcOrd="0" destOrd="0" presId="urn:microsoft.com/office/officeart/2005/8/layout/radial1"/>
    <dgm:cxn modelId="{1439A5B2-11CF-4790-802F-4AF8E2F0347B}" type="presParOf" srcId="{EC186BD5-C72C-45A1-8480-7B8614EF2120}" destId="{70D68C31-A103-4B95-A135-DD36D04C7D0C}" srcOrd="1" destOrd="0" presId="urn:microsoft.com/office/officeart/2005/8/layout/radial1"/>
    <dgm:cxn modelId="{4C913FC5-77EC-4F09-96BC-CD6B2C066662}" type="presParOf" srcId="{70D68C31-A103-4B95-A135-DD36D04C7D0C}" destId="{BEBD66DA-1327-4840-9B23-4269B16DBF9B}" srcOrd="0" destOrd="0" presId="urn:microsoft.com/office/officeart/2005/8/layout/radial1"/>
    <dgm:cxn modelId="{A757A5A4-E002-4819-ACA0-F2A30A381628}" type="presParOf" srcId="{EC186BD5-C72C-45A1-8480-7B8614EF2120}" destId="{73619B6A-DB3C-49D8-B1D5-193D1DD3AF97}" srcOrd="2" destOrd="0" presId="urn:microsoft.com/office/officeart/2005/8/layout/radial1"/>
    <dgm:cxn modelId="{4BE2AC84-1EF4-4908-A2A2-6AA72194E534}" type="presParOf" srcId="{EC186BD5-C72C-45A1-8480-7B8614EF2120}" destId="{8EDFD6A2-6A7E-4E52-A907-1199130F0EE3}" srcOrd="3" destOrd="0" presId="urn:microsoft.com/office/officeart/2005/8/layout/radial1"/>
    <dgm:cxn modelId="{F7D7147D-4B0C-4A54-B755-DE4494619B10}" type="presParOf" srcId="{8EDFD6A2-6A7E-4E52-A907-1199130F0EE3}" destId="{455E7E58-D31E-446E-AF7E-2E17C2A55A31}" srcOrd="0" destOrd="0" presId="urn:microsoft.com/office/officeart/2005/8/layout/radial1"/>
    <dgm:cxn modelId="{DD134384-E948-41D5-BCC5-A59FA7A31FD1}" type="presParOf" srcId="{EC186BD5-C72C-45A1-8480-7B8614EF2120}" destId="{90D9818E-7382-4E47-A410-187905C15EDF}" srcOrd="4" destOrd="0" presId="urn:microsoft.com/office/officeart/2005/8/layout/radial1"/>
    <dgm:cxn modelId="{2B6080E7-8FAB-4B2E-AB12-1FF56DF6F8D1}" type="presParOf" srcId="{EC186BD5-C72C-45A1-8480-7B8614EF2120}" destId="{B2AB3C73-F0DD-4587-BFB2-CCB9399B75CB}" srcOrd="5" destOrd="0" presId="urn:microsoft.com/office/officeart/2005/8/layout/radial1"/>
    <dgm:cxn modelId="{B3350ABF-303C-4616-B37A-B5B763E03BB6}" type="presParOf" srcId="{B2AB3C73-F0DD-4587-BFB2-CCB9399B75CB}" destId="{3FC4BC5A-9BAB-4004-A6F6-628146EAA3F1}" srcOrd="0" destOrd="0" presId="urn:microsoft.com/office/officeart/2005/8/layout/radial1"/>
    <dgm:cxn modelId="{30999228-BAA6-4486-82D5-7729FBB60755}" type="presParOf" srcId="{EC186BD5-C72C-45A1-8480-7B8614EF2120}" destId="{6446513D-C529-48C0-909B-59A3F214A3E6}" srcOrd="6" destOrd="0" presId="urn:microsoft.com/office/officeart/2005/8/layout/radial1"/>
    <dgm:cxn modelId="{396216C9-3F99-4882-B8DF-4D8EF4CBE544}" type="presParOf" srcId="{EC186BD5-C72C-45A1-8480-7B8614EF2120}" destId="{076B9A06-0EE2-430F-9348-D4C8BD798BDF}" srcOrd="7" destOrd="0" presId="urn:microsoft.com/office/officeart/2005/8/layout/radial1"/>
    <dgm:cxn modelId="{721E2430-900D-43C1-B1D7-B78DC3B1858D}" type="presParOf" srcId="{076B9A06-0EE2-430F-9348-D4C8BD798BDF}" destId="{600C2989-CFAF-4931-B381-023AA739700A}" srcOrd="0" destOrd="0" presId="urn:microsoft.com/office/officeart/2005/8/layout/radial1"/>
    <dgm:cxn modelId="{4F7E2260-A186-4C29-AABF-8DF51C353C39}" type="presParOf" srcId="{EC186BD5-C72C-45A1-8480-7B8614EF2120}" destId="{F162FA2F-D8EE-40FC-A37A-370225BE1AB3}" srcOrd="8" destOrd="0" presId="urn:microsoft.com/office/officeart/2005/8/layout/radial1"/>
    <dgm:cxn modelId="{8F7BDA1E-ACA3-4902-9143-1D9F93785F7E}" type="presParOf" srcId="{EC186BD5-C72C-45A1-8480-7B8614EF2120}" destId="{9757B7AB-50B8-4917-96AD-039CFB05D404}" srcOrd="9" destOrd="0" presId="urn:microsoft.com/office/officeart/2005/8/layout/radial1"/>
    <dgm:cxn modelId="{6C658E11-7C40-4AC1-A4B0-3A069B98823D}" type="presParOf" srcId="{9757B7AB-50B8-4917-96AD-039CFB05D404}" destId="{7C856228-9F8C-4908-A944-1A990416AA36}" srcOrd="0" destOrd="0" presId="urn:microsoft.com/office/officeart/2005/8/layout/radial1"/>
    <dgm:cxn modelId="{4E8E0AD4-3797-4958-80B9-476E2F163B2C}" type="presParOf" srcId="{EC186BD5-C72C-45A1-8480-7B8614EF2120}" destId="{650BD52C-328E-436A-966E-D39E830722E3}" srcOrd="10" destOrd="0" presId="urn:microsoft.com/office/officeart/2005/8/layout/radial1"/>
    <dgm:cxn modelId="{F06D6D01-B772-4AC4-9455-91650F414D53}" type="presParOf" srcId="{EC186BD5-C72C-45A1-8480-7B8614EF2120}" destId="{3D57AC11-7F17-4CD0-9750-6861C88915CE}" srcOrd="11" destOrd="0" presId="urn:microsoft.com/office/officeart/2005/8/layout/radial1"/>
    <dgm:cxn modelId="{00F991B3-AE26-4532-9F8B-E5BBA0A73854}" type="presParOf" srcId="{3D57AC11-7F17-4CD0-9750-6861C88915CE}" destId="{7E6210C9-6E16-4A6A-B978-DE4A5A890A99}" srcOrd="0" destOrd="0" presId="urn:microsoft.com/office/officeart/2005/8/layout/radial1"/>
    <dgm:cxn modelId="{73DD469E-5A82-4B45-A8DC-E5F93AF7432D}" type="presParOf" srcId="{EC186BD5-C72C-45A1-8480-7B8614EF2120}" destId="{BEB4EF3C-4486-44D5-850C-44298C26C5A7}" srcOrd="12" destOrd="0" presId="urn:microsoft.com/office/officeart/2005/8/layout/radial1"/>
    <dgm:cxn modelId="{8DDFAC61-7F0F-4081-AA37-251856E43750}" type="presParOf" srcId="{EC186BD5-C72C-45A1-8480-7B8614EF2120}" destId="{FF5F5620-F7C3-42CC-9054-485D5B792D7C}" srcOrd="13" destOrd="0" presId="urn:microsoft.com/office/officeart/2005/8/layout/radial1"/>
    <dgm:cxn modelId="{4A961990-81CB-4E76-A7C4-26F616AC8272}" type="presParOf" srcId="{FF5F5620-F7C3-42CC-9054-485D5B792D7C}" destId="{BB3A5C31-9686-495C-BC6F-D28189F93A15}" srcOrd="0" destOrd="0" presId="urn:microsoft.com/office/officeart/2005/8/layout/radial1"/>
    <dgm:cxn modelId="{6713F138-63E0-4D76-8AA3-139A24FAD148}" type="presParOf" srcId="{EC186BD5-C72C-45A1-8480-7B8614EF2120}" destId="{8780A9A8-DB42-4894-A85E-EFF1DCED89CE}" srcOrd="14" destOrd="0" presId="urn:microsoft.com/office/officeart/2005/8/layout/radial1"/>
    <dgm:cxn modelId="{780C3EEF-F3D4-44E8-BBB3-1B5916FA0F2C}" type="presParOf" srcId="{EC186BD5-C72C-45A1-8480-7B8614EF2120}" destId="{3A714449-2F72-4B50-8D96-F81752A6EA6C}" srcOrd="15" destOrd="0" presId="urn:microsoft.com/office/officeart/2005/8/layout/radial1"/>
    <dgm:cxn modelId="{9112DAD7-CE36-4369-9E66-C778400E5561}" type="presParOf" srcId="{3A714449-2F72-4B50-8D96-F81752A6EA6C}" destId="{0D42FDD2-3BD1-4B08-B3DD-BD0DD3310F74}" srcOrd="0" destOrd="0" presId="urn:microsoft.com/office/officeart/2005/8/layout/radial1"/>
    <dgm:cxn modelId="{0BBA5473-1236-49F2-80CA-09A916CCD42A}" type="presParOf" srcId="{EC186BD5-C72C-45A1-8480-7B8614EF2120}" destId="{65C5A18B-A837-4A7B-A4DF-4A6E0A6542EA}" srcOrd="16" destOrd="0" presId="urn:microsoft.com/office/officeart/2005/8/layout/radial1"/>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5.xml><?xml version="1.0" encoding="utf-8"?>
<dgm:dataModel xmlns:dgm="http://schemas.openxmlformats.org/drawingml/2006/diagram" xmlns:a="http://schemas.openxmlformats.org/drawingml/2006/main">
  <dgm:ptLst>
    <dgm:pt modelId="{BE4F79D8-061E-46F8-B190-8E4BAB8F7240}" type="doc">
      <dgm:prSet loTypeId="urn:microsoft.com/office/officeart/2018/2/layout/IconVerticalSolidList" loCatId="icon" qsTypeId="urn:microsoft.com/office/officeart/2005/8/quickstyle/simple1" qsCatId="simple" csTypeId="urn:microsoft.com/office/officeart/2018/5/colors/Iconchunking_neutralbg_accent2_2" csCatId="accent2" phldr="1"/>
      <dgm:spPr/>
      <dgm:t>
        <a:bodyPr/>
        <a:lstStyle/>
        <a:p>
          <a:endParaRPr lang="en-US"/>
        </a:p>
      </dgm:t>
    </dgm:pt>
    <dgm:pt modelId="{796456B0-A9D6-4948-87F1-CC5312EECDB0}">
      <dgm:prSet/>
      <dgm:spPr/>
      <dgm:t>
        <a:bodyPr/>
        <a:lstStyle/>
        <a:p>
          <a:r>
            <a:rPr lang="en-GB" dirty="0"/>
            <a:t>Social media refers to websites and applications that allow users to </a:t>
          </a:r>
          <a:r>
            <a:rPr lang="en-GB" b="1" i="1" dirty="0"/>
            <a:t>create content</a:t>
          </a:r>
          <a:r>
            <a:rPr lang="en-GB" dirty="0"/>
            <a:t>.</a:t>
          </a:r>
          <a:endParaRPr lang="en-US" dirty="0"/>
        </a:p>
      </dgm:t>
    </dgm:pt>
    <dgm:pt modelId="{7FC8A638-6501-49CB-BAC3-B086DEFCE582}" type="parTrans" cxnId="{66D21918-82F0-4AB2-928B-BE69332D24F9}">
      <dgm:prSet/>
      <dgm:spPr/>
      <dgm:t>
        <a:bodyPr/>
        <a:lstStyle/>
        <a:p>
          <a:endParaRPr lang="en-US"/>
        </a:p>
      </dgm:t>
    </dgm:pt>
    <dgm:pt modelId="{7D970781-07AA-43C8-B298-1718215ABD18}" type="sibTrans" cxnId="{66D21918-82F0-4AB2-928B-BE69332D24F9}">
      <dgm:prSet/>
      <dgm:spPr/>
      <dgm:t>
        <a:bodyPr/>
        <a:lstStyle/>
        <a:p>
          <a:endParaRPr lang="en-US"/>
        </a:p>
      </dgm:t>
    </dgm:pt>
    <dgm:pt modelId="{47CB8D58-D3C2-4124-B9A2-0421E9368DA5}">
      <dgm:prSet/>
      <dgm:spPr/>
      <dgm:t>
        <a:bodyPr/>
        <a:lstStyle/>
        <a:p>
          <a:r>
            <a:rPr lang="en-GB" dirty="0"/>
            <a:t>This content can be </a:t>
          </a:r>
          <a:r>
            <a:rPr lang="en-GB" b="1" i="1" dirty="0"/>
            <a:t>accessed by and shared with other users</a:t>
          </a:r>
          <a:r>
            <a:rPr lang="en-GB" dirty="0"/>
            <a:t>.</a:t>
          </a:r>
          <a:endParaRPr lang="en-US" dirty="0"/>
        </a:p>
      </dgm:t>
    </dgm:pt>
    <dgm:pt modelId="{47BAB314-7CA8-40B9-985B-AB6310C44187}" type="parTrans" cxnId="{741D385C-46D7-4564-BA69-813265D23436}">
      <dgm:prSet/>
      <dgm:spPr/>
      <dgm:t>
        <a:bodyPr/>
        <a:lstStyle/>
        <a:p>
          <a:endParaRPr lang="en-US"/>
        </a:p>
      </dgm:t>
    </dgm:pt>
    <dgm:pt modelId="{D2499CBF-665D-4BD5-8D06-9FAAF929DDE1}" type="sibTrans" cxnId="{741D385C-46D7-4564-BA69-813265D23436}">
      <dgm:prSet/>
      <dgm:spPr/>
      <dgm:t>
        <a:bodyPr/>
        <a:lstStyle/>
        <a:p>
          <a:endParaRPr lang="en-US"/>
        </a:p>
      </dgm:t>
    </dgm:pt>
    <dgm:pt modelId="{F5448409-C706-418E-9CE1-E73A33D20BF5}">
      <dgm:prSet/>
      <dgm:spPr/>
      <dgm:t>
        <a:bodyPr/>
        <a:lstStyle/>
        <a:p>
          <a:r>
            <a:rPr lang="en-GB" dirty="0"/>
            <a:t>Users can </a:t>
          </a:r>
          <a:r>
            <a:rPr lang="en-GB" b="1" i="1" dirty="0"/>
            <a:t>interact</a:t>
          </a:r>
          <a:r>
            <a:rPr lang="en-GB" dirty="0"/>
            <a:t> with the content author using a range of different means.</a:t>
          </a:r>
          <a:endParaRPr lang="en-US" dirty="0"/>
        </a:p>
      </dgm:t>
    </dgm:pt>
    <dgm:pt modelId="{503D7E70-5FB7-48EB-8FFB-963F2515A86E}" type="parTrans" cxnId="{8832A781-D6A4-4253-A850-9E5EA08027DE}">
      <dgm:prSet/>
      <dgm:spPr/>
      <dgm:t>
        <a:bodyPr/>
        <a:lstStyle/>
        <a:p>
          <a:endParaRPr lang="en-US"/>
        </a:p>
      </dgm:t>
    </dgm:pt>
    <dgm:pt modelId="{740BE7E4-5DEB-4E67-A1C1-6F6A7DB4992B}" type="sibTrans" cxnId="{8832A781-D6A4-4253-A850-9E5EA08027DE}">
      <dgm:prSet/>
      <dgm:spPr/>
      <dgm:t>
        <a:bodyPr/>
        <a:lstStyle/>
        <a:p>
          <a:endParaRPr lang="en-US"/>
        </a:p>
      </dgm:t>
    </dgm:pt>
    <dgm:pt modelId="{6FB62BC8-EDDA-45CF-8A65-5702F972DB86}">
      <dgm:prSet/>
      <dgm:spPr/>
      <dgm:t>
        <a:bodyPr/>
        <a:lstStyle/>
        <a:p>
          <a:r>
            <a:rPr lang="en-GB" dirty="0"/>
            <a:t>Social media contains a range of platforms that allow </a:t>
          </a:r>
          <a:r>
            <a:rPr lang="en-GB" b="1" i="1" dirty="0"/>
            <a:t>social networking, content generation and interaction</a:t>
          </a:r>
          <a:r>
            <a:rPr lang="en-GB" dirty="0"/>
            <a:t>.</a:t>
          </a:r>
          <a:endParaRPr lang="en-US" dirty="0"/>
        </a:p>
      </dgm:t>
    </dgm:pt>
    <dgm:pt modelId="{8D1C0D06-005D-4030-A05E-BF15AD14CADB}" type="parTrans" cxnId="{D1703B67-EF1E-4749-8621-5674A7C7F92E}">
      <dgm:prSet/>
      <dgm:spPr/>
      <dgm:t>
        <a:bodyPr/>
        <a:lstStyle/>
        <a:p>
          <a:endParaRPr lang="en-US"/>
        </a:p>
      </dgm:t>
    </dgm:pt>
    <dgm:pt modelId="{A5340E48-6DBE-4A43-91C8-7C22E1004A51}" type="sibTrans" cxnId="{D1703B67-EF1E-4749-8621-5674A7C7F92E}">
      <dgm:prSet/>
      <dgm:spPr/>
      <dgm:t>
        <a:bodyPr/>
        <a:lstStyle/>
        <a:p>
          <a:endParaRPr lang="en-US"/>
        </a:p>
      </dgm:t>
    </dgm:pt>
    <dgm:pt modelId="{10970E0F-7557-44A8-9D3E-535DC92C97F5}" type="pres">
      <dgm:prSet presAssocID="{BE4F79D8-061E-46F8-B190-8E4BAB8F7240}" presName="root" presStyleCnt="0">
        <dgm:presLayoutVars>
          <dgm:dir/>
          <dgm:resizeHandles val="exact"/>
        </dgm:presLayoutVars>
      </dgm:prSet>
      <dgm:spPr/>
    </dgm:pt>
    <dgm:pt modelId="{1E88D246-33D6-4262-A358-3566A46F5C32}" type="pres">
      <dgm:prSet presAssocID="{796456B0-A9D6-4948-87F1-CC5312EECDB0}" presName="compNode" presStyleCnt="0"/>
      <dgm:spPr/>
    </dgm:pt>
    <dgm:pt modelId="{C9D6FC25-A190-4339-AC9B-A7A9312EE24C}" type="pres">
      <dgm:prSet presAssocID="{796456B0-A9D6-4948-87F1-CC5312EECDB0}" presName="bgRect" presStyleLbl="bgShp" presStyleIdx="0" presStyleCnt="4"/>
      <dgm:spPr/>
    </dgm:pt>
    <dgm:pt modelId="{F002318A-8814-42A2-A3F6-E35AF575714D}" type="pres">
      <dgm:prSet presAssocID="{796456B0-A9D6-4948-87F1-CC5312EECDB0}"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Marketing"/>
        </a:ext>
      </dgm:extLst>
    </dgm:pt>
    <dgm:pt modelId="{93796762-4FF5-4651-9E87-FBD16AADA68F}" type="pres">
      <dgm:prSet presAssocID="{796456B0-A9D6-4948-87F1-CC5312EECDB0}" presName="spaceRect" presStyleCnt="0"/>
      <dgm:spPr/>
    </dgm:pt>
    <dgm:pt modelId="{77DA06D1-3287-4008-ABA5-E102223C9661}" type="pres">
      <dgm:prSet presAssocID="{796456B0-A9D6-4948-87F1-CC5312EECDB0}" presName="parTx" presStyleLbl="revTx" presStyleIdx="0" presStyleCnt="4">
        <dgm:presLayoutVars>
          <dgm:chMax val="0"/>
          <dgm:chPref val="0"/>
        </dgm:presLayoutVars>
      </dgm:prSet>
      <dgm:spPr/>
    </dgm:pt>
    <dgm:pt modelId="{91181D00-CD8B-460B-B57E-79BC5943AFF3}" type="pres">
      <dgm:prSet presAssocID="{7D970781-07AA-43C8-B298-1718215ABD18}" presName="sibTrans" presStyleCnt="0"/>
      <dgm:spPr/>
    </dgm:pt>
    <dgm:pt modelId="{91E620D4-ED6B-465E-A07E-93DCFD8ECC1F}" type="pres">
      <dgm:prSet presAssocID="{47CB8D58-D3C2-4124-B9A2-0421E9368DA5}" presName="compNode" presStyleCnt="0"/>
      <dgm:spPr/>
    </dgm:pt>
    <dgm:pt modelId="{CACD20CC-4D38-4874-8D36-FF5A7D031B94}" type="pres">
      <dgm:prSet presAssocID="{47CB8D58-D3C2-4124-B9A2-0421E9368DA5}" presName="bgRect" presStyleLbl="bgShp" presStyleIdx="1" presStyleCnt="4"/>
      <dgm:spPr/>
    </dgm:pt>
    <dgm:pt modelId="{1ECF32F5-036A-40F4-AC07-EB6AFF62BBE0}" type="pres">
      <dgm:prSet presAssocID="{47CB8D58-D3C2-4124-B9A2-0421E9368DA5}"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Share With Person"/>
        </a:ext>
      </dgm:extLst>
    </dgm:pt>
    <dgm:pt modelId="{B48A9525-B20B-4675-BA31-DF4C2FB2FEA5}" type="pres">
      <dgm:prSet presAssocID="{47CB8D58-D3C2-4124-B9A2-0421E9368DA5}" presName="spaceRect" presStyleCnt="0"/>
      <dgm:spPr/>
    </dgm:pt>
    <dgm:pt modelId="{B39AFC01-92F5-40C4-9649-2874504B2D4E}" type="pres">
      <dgm:prSet presAssocID="{47CB8D58-D3C2-4124-B9A2-0421E9368DA5}" presName="parTx" presStyleLbl="revTx" presStyleIdx="1" presStyleCnt="4">
        <dgm:presLayoutVars>
          <dgm:chMax val="0"/>
          <dgm:chPref val="0"/>
        </dgm:presLayoutVars>
      </dgm:prSet>
      <dgm:spPr/>
    </dgm:pt>
    <dgm:pt modelId="{03AB90C1-5736-4D89-9A84-DF2C4E9282C0}" type="pres">
      <dgm:prSet presAssocID="{D2499CBF-665D-4BD5-8D06-9FAAF929DDE1}" presName="sibTrans" presStyleCnt="0"/>
      <dgm:spPr/>
    </dgm:pt>
    <dgm:pt modelId="{D0127EE2-F119-4BE7-937E-FF74ADF4D05C}" type="pres">
      <dgm:prSet presAssocID="{F5448409-C706-418E-9CE1-E73A33D20BF5}" presName="compNode" presStyleCnt="0"/>
      <dgm:spPr/>
    </dgm:pt>
    <dgm:pt modelId="{BEA22492-3FC1-4EDD-866E-2CC8659AB8B5}" type="pres">
      <dgm:prSet presAssocID="{F5448409-C706-418E-9CE1-E73A33D20BF5}" presName="bgRect" presStyleLbl="bgShp" presStyleIdx="2" presStyleCnt="4"/>
      <dgm:spPr/>
    </dgm:pt>
    <dgm:pt modelId="{31C23106-DAE1-4883-82CB-80D3EF56DBBB}" type="pres">
      <dgm:prSet presAssocID="{F5448409-C706-418E-9CE1-E73A33D20BF5}"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Subtitles"/>
        </a:ext>
      </dgm:extLst>
    </dgm:pt>
    <dgm:pt modelId="{7D62FBE9-FD5D-4FA6-8832-B000E655E6DB}" type="pres">
      <dgm:prSet presAssocID="{F5448409-C706-418E-9CE1-E73A33D20BF5}" presName="spaceRect" presStyleCnt="0"/>
      <dgm:spPr/>
    </dgm:pt>
    <dgm:pt modelId="{55CCBFAD-9D16-4E64-941F-51443ED637CA}" type="pres">
      <dgm:prSet presAssocID="{F5448409-C706-418E-9CE1-E73A33D20BF5}" presName="parTx" presStyleLbl="revTx" presStyleIdx="2" presStyleCnt="4">
        <dgm:presLayoutVars>
          <dgm:chMax val="0"/>
          <dgm:chPref val="0"/>
        </dgm:presLayoutVars>
      </dgm:prSet>
      <dgm:spPr/>
    </dgm:pt>
    <dgm:pt modelId="{B40704BA-D3C2-4717-B273-520B12295FE2}" type="pres">
      <dgm:prSet presAssocID="{740BE7E4-5DEB-4E67-A1C1-6F6A7DB4992B}" presName="sibTrans" presStyleCnt="0"/>
      <dgm:spPr/>
    </dgm:pt>
    <dgm:pt modelId="{C4B5D783-85D7-4240-BD38-18F37536EC42}" type="pres">
      <dgm:prSet presAssocID="{6FB62BC8-EDDA-45CF-8A65-5702F972DB86}" presName="compNode" presStyleCnt="0"/>
      <dgm:spPr/>
    </dgm:pt>
    <dgm:pt modelId="{44F16BB6-42BC-4BFF-B5FD-9095F2E1AB60}" type="pres">
      <dgm:prSet presAssocID="{6FB62BC8-EDDA-45CF-8A65-5702F972DB86}" presName="bgRect" presStyleLbl="bgShp" presStyleIdx="3" presStyleCnt="4"/>
      <dgm:spPr/>
    </dgm:pt>
    <dgm:pt modelId="{DD0100FE-98CC-49D3-85CD-57356EDDAEED}" type="pres">
      <dgm:prSet presAssocID="{6FB62BC8-EDDA-45CF-8A65-5702F972DB86}"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Social Network"/>
        </a:ext>
      </dgm:extLst>
    </dgm:pt>
    <dgm:pt modelId="{8499A0E6-11CF-4D1F-9D20-8C1954F3AFB5}" type="pres">
      <dgm:prSet presAssocID="{6FB62BC8-EDDA-45CF-8A65-5702F972DB86}" presName="spaceRect" presStyleCnt="0"/>
      <dgm:spPr/>
    </dgm:pt>
    <dgm:pt modelId="{AD2A13E1-8ACE-4855-B883-0D1C7521E67B}" type="pres">
      <dgm:prSet presAssocID="{6FB62BC8-EDDA-45CF-8A65-5702F972DB86}" presName="parTx" presStyleLbl="revTx" presStyleIdx="3" presStyleCnt="4">
        <dgm:presLayoutVars>
          <dgm:chMax val="0"/>
          <dgm:chPref val="0"/>
        </dgm:presLayoutVars>
      </dgm:prSet>
      <dgm:spPr/>
    </dgm:pt>
  </dgm:ptLst>
  <dgm:cxnLst>
    <dgm:cxn modelId="{66D21918-82F0-4AB2-928B-BE69332D24F9}" srcId="{BE4F79D8-061E-46F8-B190-8E4BAB8F7240}" destId="{796456B0-A9D6-4948-87F1-CC5312EECDB0}" srcOrd="0" destOrd="0" parTransId="{7FC8A638-6501-49CB-BAC3-B086DEFCE582}" sibTransId="{7D970781-07AA-43C8-B298-1718215ABD18}"/>
    <dgm:cxn modelId="{FE87D11D-C123-413A-9B06-57B212837F96}" type="presOf" srcId="{6FB62BC8-EDDA-45CF-8A65-5702F972DB86}" destId="{AD2A13E1-8ACE-4855-B883-0D1C7521E67B}" srcOrd="0" destOrd="0" presId="urn:microsoft.com/office/officeart/2018/2/layout/IconVerticalSolidList"/>
    <dgm:cxn modelId="{741D385C-46D7-4564-BA69-813265D23436}" srcId="{BE4F79D8-061E-46F8-B190-8E4BAB8F7240}" destId="{47CB8D58-D3C2-4124-B9A2-0421E9368DA5}" srcOrd="1" destOrd="0" parTransId="{47BAB314-7CA8-40B9-985B-AB6310C44187}" sibTransId="{D2499CBF-665D-4BD5-8D06-9FAAF929DDE1}"/>
    <dgm:cxn modelId="{D1703B67-EF1E-4749-8621-5674A7C7F92E}" srcId="{BE4F79D8-061E-46F8-B190-8E4BAB8F7240}" destId="{6FB62BC8-EDDA-45CF-8A65-5702F972DB86}" srcOrd="3" destOrd="0" parTransId="{8D1C0D06-005D-4030-A05E-BF15AD14CADB}" sibTransId="{A5340E48-6DBE-4A43-91C8-7C22E1004A51}"/>
    <dgm:cxn modelId="{FC03086E-F7DE-44F4-B576-DEF219EC57ED}" type="presOf" srcId="{796456B0-A9D6-4948-87F1-CC5312EECDB0}" destId="{77DA06D1-3287-4008-ABA5-E102223C9661}" srcOrd="0" destOrd="0" presId="urn:microsoft.com/office/officeart/2018/2/layout/IconVerticalSolidList"/>
    <dgm:cxn modelId="{8832A781-D6A4-4253-A850-9E5EA08027DE}" srcId="{BE4F79D8-061E-46F8-B190-8E4BAB8F7240}" destId="{F5448409-C706-418E-9CE1-E73A33D20BF5}" srcOrd="2" destOrd="0" parTransId="{503D7E70-5FB7-48EB-8FFB-963F2515A86E}" sibTransId="{740BE7E4-5DEB-4E67-A1C1-6F6A7DB4992B}"/>
    <dgm:cxn modelId="{65962D83-B7E6-44B7-84A2-22C0EF7F2A96}" type="presOf" srcId="{47CB8D58-D3C2-4124-B9A2-0421E9368DA5}" destId="{B39AFC01-92F5-40C4-9649-2874504B2D4E}" srcOrd="0" destOrd="0" presId="urn:microsoft.com/office/officeart/2018/2/layout/IconVerticalSolidList"/>
    <dgm:cxn modelId="{CA2AB187-1E66-4CA8-905B-14AAD73028FD}" type="presOf" srcId="{BE4F79D8-061E-46F8-B190-8E4BAB8F7240}" destId="{10970E0F-7557-44A8-9D3E-535DC92C97F5}" srcOrd="0" destOrd="0" presId="urn:microsoft.com/office/officeart/2018/2/layout/IconVerticalSolidList"/>
    <dgm:cxn modelId="{522EF4C6-E142-4FBF-9436-DDB366DB1C09}" type="presOf" srcId="{F5448409-C706-418E-9CE1-E73A33D20BF5}" destId="{55CCBFAD-9D16-4E64-941F-51443ED637CA}" srcOrd="0" destOrd="0" presId="urn:microsoft.com/office/officeart/2018/2/layout/IconVerticalSolidList"/>
    <dgm:cxn modelId="{070F4B27-721C-4216-B0B4-DB49940361BE}" type="presParOf" srcId="{10970E0F-7557-44A8-9D3E-535DC92C97F5}" destId="{1E88D246-33D6-4262-A358-3566A46F5C32}" srcOrd="0" destOrd="0" presId="urn:microsoft.com/office/officeart/2018/2/layout/IconVerticalSolidList"/>
    <dgm:cxn modelId="{B4B84AFC-1DB4-45BA-91EA-8DECC716049D}" type="presParOf" srcId="{1E88D246-33D6-4262-A358-3566A46F5C32}" destId="{C9D6FC25-A190-4339-AC9B-A7A9312EE24C}" srcOrd="0" destOrd="0" presId="urn:microsoft.com/office/officeart/2018/2/layout/IconVerticalSolidList"/>
    <dgm:cxn modelId="{7E2D4CA1-8854-4D5F-A16A-48B89DC7033A}" type="presParOf" srcId="{1E88D246-33D6-4262-A358-3566A46F5C32}" destId="{F002318A-8814-42A2-A3F6-E35AF575714D}" srcOrd="1" destOrd="0" presId="urn:microsoft.com/office/officeart/2018/2/layout/IconVerticalSolidList"/>
    <dgm:cxn modelId="{6792DC9A-4052-485D-BD6D-C9C5BBC064BA}" type="presParOf" srcId="{1E88D246-33D6-4262-A358-3566A46F5C32}" destId="{93796762-4FF5-4651-9E87-FBD16AADA68F}" srcOrd="2" destOrd="0" presId="urn:microsoft.com/office/officeart/2018/2/layout/IconVerticalSolidList"/>
    <dgm:cxn modelId="{46228D79-0861-4867-98CD-77CFEBF1E555}" type="presParOf" srcId="{1E88D246-33D6-4262-A358-3566A46F5C32}" destId="{77DA06D1-3287-4008-ABA5-E102223C9661}" srcOrd="3" destOrd="0" presId="urn:microsoft.com/office/officeart/2018/2/layout/IconVerticalSolidList"/>
    <dgm:cxn modelId="{8F7D4AEB-5047-4182-9E45-84AEA66A2CED}" type="presParOf" srcId="{10970E0F-7557-44A8-9D3E-535DC92C97F5}" destId="{91181D00-CD8B-460B-B57E-79BC5943AFF3}" srcOrd="1" destOrd="0" presId="urn:microsoft.com/office/officeart/2018/2/layout/IconVerticalSolidList"/>
    <dgm:cxn modelId="{8EFF6B36-1C18-403B-B610-E86A750BD56B}" type="presParOf" srcId="{10970E0F-7557-44A8-9D3E-535DC92C97F5}" destId="{91E620D4-ED6B-465E-A07E-93DCFD8ECC1F}" srcOrd="2" destOrd="0" presId="urn:microsoft.com/office/officeart/2018/2/layout/IconVerticalSolidList"/>
    <dgm:cxn modelId="{3192ED81-53E1-4299-A58F-A43852236E3F}" type="presParOf" srcId="{91E620D4-ED6B-465E-A07E-93DCFD8ECC1F}" destId="{CACD20CC-4D38-4874-8D36-FF5A7D031B94}" srcOrd="0" destOrd="0" presId="urn:microsoft.com/office/officeart/2018/2/layout/IconVerticalSolidList"/>
    <dgm:cxn modelId="{3CE94333-8467-4430-BBE4-399BD7A47E5B}" type="presParOf" srcId="{91E620D4-ED6B-465E-A07E-93DCFD8ECC1F}" destId="{1ECF32F5-036A-40F4-AC07-EB6AFF62BBE0}" srcOrd="1" destOrd="0" presId="urn:microsoft.com/office/officeart/2018/2/layout/IconVerticalSolidList"/>
    <dgm:cxn modelId="{AFC7C148-C059-45A9-A3AA-0211B2FE556F}" type="presParOf" srcId="{91E620D4-ED6B-465E-A07E-93DCFD8ECC1F}" destId="{B48A9525-B20B-4675-BA31-DF4C2FB2FEA5}" srcOrd="2" destOrd="0" presId="urn:microsoft.com/office/officeart/2018/2/layout/IconVerticalSolidList"/>
    <dgm:cxn modelId="{6BC7E674-F00A-48A6-9B19-0670118FA0A9}" type="presParOf" srcId="{91E620D4-ED6B-465E-A07E-93DCFD8ECC1F}" destId="{B39AFC01-92F5-40C4-9649-2874504B2D4E}" srcOrd="3" destOrd="0" presId="urn:microsoft.com/office/officeart/2018/2/layout/IconVerticalSolidList"/>
    <dgm:cxn modelId="{7AC2E2E4-EAC8-4271-B206-722952808AAA}" type="presParOf" srcId="{10970E0F-7557-44A8-9D3E-535DC92C97F5}" destId="{03AB90C1-5736-4D89-9A84-DF2C4E9282C0}" srcOrd="3" destOrd="0" presId="urn:microsoft.com/office/officeart/2018/2/layout/IconVerticalSolidList"/>
    <dgm:cxn modelId="{D5E85CAC-AC3B-4719-B45D-12751072A4E2}" type="presParOf" srcId="{10970E0F-7557-44A8-9D3E-535DC92C97F5}" destId="{D0127EE2-F119-4BE7-937E-FF74ADF4D05C}" srcOrd="4" destOrd="0" presId="urn:microsoft.com/office/officeart/2018/2/layout/IconVerticalSolidList"/>
    <dgm:cxn modelId="{0A4E7F83-8348-40EB-9551-3AD9B23C5F1F}" type="presParOf" srcId="{D0127EE2-F119-4BE7-937E-FF74ADF4D05C}" destId="{BEA22492-3FC1-4EDD-866E-2CC8659AB8B5}" srcOrd="0" destOrd="0" presId="urn:microsoft.com/office/officeart/2018/2/layout/IconVerticalSolidList"/>
    <dgm:cxn modelId="{97F37638-D44D-47D0-B9EC-21D5A329E9DE}" type="presParOf" srcId="{D0127EE2-F119-4BE7-937E-FF74ADF4D05C}" destId="{31C23106-DAE1-4883-82CB-80D3EF56DBBB}" srcOrd="1" destOrd="0" presId="urn:microsoft.com/office/officeart/2018/2/layout/IconVerticalSolidList"/>
    <dgm:cxn modelId="{3C3D6301-E104-42F3-8305-43FBF7055A20}" type="presParOf" srcId="{D0127EE2-F119-4BE7-937E-FF74ADF4D05C}" destId="{7D62FBE9-FD5D-4FA6-8832-B000E655E6DB}" srcOrd="2" destOrd="0" presId="urn:microsoft.com/office/officeart/2018/2/layout/IconVerticalSolidList"/>
    <dgm:cxn modelId="{6D51E634-931F-4FF0-B9C1-B177B35EA275}" type="presParOf" srcId="{D0127EE2-F119-4BE7-937E-FF74ADF4D05C}" destId="{55CCBFAD-9D16-4E64-941F-51443ED637CA}" srcOrd="3" destOrd="0" presId="urn:microsoft.com/office/officeart/2018/2/layout/IconVerticalSolidList"/>
    <dgm:cxn modelId="{92FA3344-2223-4F2E-98C3-2F226F8A1F63}" type="presParOf" srcId="{10970E0F-7557-44A8-9D3E-535DC92C97F5}" destId="{B40704BA-D3C2-4717-B273-520B12295FE2}" srcOrd="5" destOrd="0" presId="urn:microsoft.com/office/officeart/2018/2/layout/IconVerticalSolidList"/>
    <dgm:cxn modelId="{077C629D-329F-4201-809A-B99444ABFE3F}" type="presParOf" srcId="{10970E0F-7557-44A8-9D3E-535DC92C97F5}" destId="{C4B5D783-85D7-4240-BD38-18F37536EC42}" srcOrd="6" destOrd="0" presId="urn:microsoft.com/office/officeart/2018/2/layout/IconVerticalSolidList"/>
    <dgm:cxn modelId="{37E44C99-C80E-41C1-A625-AEA283B424A2}" type="presParOf" srcId="{C4B5D783-85D7-4240-BD38-18F37536EC42}" destId="{44F16BB6-42BC-4BFF-B5FD-9095F2E1AB60}" srcOrd="0" destOrd="0" presId="urn:microsoft.com/office/officeart/2018/2/layout/IconVerticalSolidList"/>
    <dgm:cxn modelId="{6FEF3977-283C-4E72-B6D0-2FEC6D9DCF36}" type="presParOf" srcId="{C4B5D783-85D7-4240-BD38-18F37536EC42}" destId="{DD0100FE-98CC-49D3-85CD-57356EDDAEED}" srcOrd="1" destOrd="0" presId="urn:microsoft.com/office/officeart/2018/2/layout/IconVerticalSolidList"/>
    <dgm:cxn modelId="{8A734BB0-2235-4B49-8A33-2AF0D016E7D3}" type="presParOf" srcId="{C4B5D783-85D7-4240-BD38-18F37536EC42}" destId="{8499A0E6-11CF-4D1F-9D20-8C1954F3AFB5}" srcOrd="2" destOrd="0" presId="urn:microsoft.com/office/officeart/2018/2/layout/IconVerticalSolidList"/>
    <dgm:cxn modelId="{B105FFCF-8708-4F16-AD51-8B58030E8586}" type="presParOf" srcId="{C4B5D783-85D7-4240-BD38-18F37536EC42}" destId="{AD2A13E1-8ACE-4855-B883-0D1C7521E67B}"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0E5B2603-A909-4A7F-8931-A0B3E952DBD4}" type="doc">
      <dgm:prSet loTypeId="urn:microsoft.com/office/officeart/2018/2/layout/IconVerticalSolidList" loCatId="icon" qsTypeId="urn:microsoft.com/office/officeart/2005/8/quickstyle/simple1" qsCatId="simple" csTypeId="urn:microsoft.com/office/officeart/2018/5/colors/Iconchunking_neutralbg_accent3_2" csCatId="accent3" phldr="1"/>
      <dgm:spPr/>
      <dgm:t>
        <a:bodyPr/>
        <a:lstStyle/>
        <a:p>
          <a:endParaRPr lang="en-US"/>
        </a:p>
      </dgm:t>
    </dgm:pt>
    <dgm:pt modelId="{8F3A0B3E-03A3-45AA-9472-34BDB582D9EF}">
      <dgm:prSet/>
      <dgm:spPr/>
      <dgm:t>
        <a:bodyPr/>
        <a:lstStyle/>
        <a:p>
          <a:r>
            <a:rPr lang="en-GB" dirty="0"/>
            <a:t>All social media platforms allow for a range of </a:t>
          </a:r>
          <a:r>
            <a:rPr lang="en-GB" b="1" i="1" dirty="0"/>
            <a:t>different types of interactions</a:t>
          </a:r>
          <a:r>
            <a:rPr lang="en-GB" dirty="0"/>
            <a:t>.</a:t>
          </a:r>
          <a:endParaRPr lang="en-US" dirty="0"/>
        </a:p>
      </dgm:t>
    </dgm:pt>
    <dgm:pt modelId="{787D20A9-81FB-4941-8181-62BE112E0D17}" type="parTrans" cxnId="{F302CAD4-F88B-49DA-B3B6-A14038B00CCB}">
      <dgm:prSet/>
      <dgm:spPr/>
      <dgm:t>
        <a:bodyPr/>
        <a:lstStyle/>
        <a:p>
          <a:endParaRPr lang="en-US"/>
        </a:p>
      </dgm:t>
    </dgm:pt>
    <dgm:pt modelId="{3B06E450-6F84-4864-BE0F-3E1160EDC1DF}" type="sibTrans" cxnId="{F302CAD4-F88B-49DA-B3B6-A14038B00CCB}">
      <dgm:prSet/>
      <dgm:spPr/>
      <dgm:t>
        <a:bodyPr/>
        <a:lstStyle/>
        <a:p>
          <a:endParaRPr lang="en-US"/>
        </a:p>
      </dgm:t>
    </dgm:pt>
    <dgm:pt modelId="{0157DCF3-1867-4D18-97D2-DA48E1CACEB8}">
      <dgm:prSet/>
      <dgm:spPr/>
      <dgm:t>
        <a:bodyPr/>
        <a:lstStyle/>
        <a:p>
          <a:r>
            <a:rPr lang="en-GB" dirty="0"/>
            <a:t>This may be as simple as a user </a:t>
          </a:r>
          <a:r>
            <a:rPr lang="en-GB" b="1" i="1" dirty="0"/>
            <a:t>liking</a:t>
          </a:r>
          <a:r>
            <a:rPr lang="en-GB" dirty="0"/>
            <a:t> a post.</a:t>
          </a:r>
          <a:endParaRPr lang="en-US" dirty="0"/>
        </a:p>
      </dgm:t>
    </dgm:pt>
    <dgm:pt modelId="{48AAAE1E-B471-4B08-851A-6860D5E24629}" type="parTrans" cxnId="{9394900F-E218-4F1F-92FA-E57E8E4B1B3B}">
      <dgm:prSet/>
      <dgm:spPr/>
      <dgm:t>
        <a:bodyPr/>
        <a:lstStyle/>
        <a:p>
          <a:endParaRPr lang="en-US"/>
        </a:p>
      </dgm:t>
    </dgm:pt>
    <dgm:pt modelId="{9F8811C5-0822-464E-A2EA-B7FCEDF2050C}" type="sibTrans" cxnId="{9394900F-E218-4F1F-92FA-E57E8E4B1B3B}">
      <dgm:prSet/>
      <dgm:spPr/>
      <dgm:t>
        <a:bodyPr/>
        <a:lstStyle/>
        <a:p>
          <a:endParaRPr lang="en-US"/>
        </a:p>
      </dgm:t>
    </dgm:pt>
    <dgm:pt modelId="{81ECA3A7-A59A-4432-81CE-56AFFE4D8023}">
      <dgm:prSet/>
      <dgm:spPr/>
      <dgm:t>
        <a:bodyPr/>
        <a:lstStyle/>
        <a:p>
          <a:r>
            <a:rPr lang="en-GB" dirty="0"/>
            <a:t>It may be adding a </a:t>
          </a:r>
          <a:r>
            <a:rPr lang="en-GB" b="1" i="1" dirty="0"/>
            <a:t>short comment </a:t>
          </a:r>
          <a:r>
            <a:rPr lang="en-GB" dirty="0"/>
            <a:t>to a post.</a:t>
          </a:r>
          <a:endParaRPr lang="en-US" dirty="0"/>
        </a:p>
      </dgm:t>
    </dgm:pt>
    <dgm:pt modelId="{2CA6EF1D-E2F5-47AE-956E-0F7BC66FAD1F}" type="parTrans" cxnId="{FA5397E6-CE5B-479A-B20E-003ABBC6849D}">
      <dgm:prSet/>
      <dgm:spPr/>
      <dgm:t>
        <a:bodyPr/>
        <a:lstStyle/>
        <a:p>
          <a:endParaRPr lang="en-US"/>
        </a:p>
      </dgm:t>
    </dgm:pt>
    <dgm:pt modelId="{E06EFFE4-E276-405B-B0D6-B162BFDBD7B7}" type="sibTrans" cxnId="{FA5397E6-CE5B-479A-B20E-003ABBC6849D}">
      <dgm:prSet/>
      <dgm:spPr/>
      <dgm:t>
        <a:bodyPr/>
        <a:lstStyle/>
        <a:p>
          <a:endParaRPr lang="en-US"/>
        </a:p>
      </dgm:t>
    </dgm:pt>
    <dgm:pt modelId="{F40E6CDA-AAD8-4801-A3DB-00F58B6968C4}">
      <dgm:prSet/>
      <dgm:spPr/>
      <dgm:t>
        <a:bodyPr/>
        <a:lstStyle/>
        <a:p>
          <a:r>
            <a:rPr lang="en-GB" dirty="0"/>
            <a:t>It may involve </a:t>
          </a:r>
          <a:r>
            <a:rPr lang="en-GB" b="1" i="1" dirty="0"/>
            <a:t>sharing</a:t>
          </a:r>
          <a:r>
            <a:rPr lang="en-GB" dirty="0"/>
            <a:t> a post with a users own social community.</a:t>
          </a:r>
          <a:endParaRPr lang="en-US" dirty="0"/>
        </a:p>
      </dgm:t>
    </dgm:pt>
    <dgm:pt modelId="{4D481280-B4C8-4967-BF0F-CBCE6DF40670}" type="parTrans" cxnId="{102238B8-F5DD-4F2E-A402-19DAA6B586B3}">
      <dgm:prSet/>
      <dgm:spPr/>
      <dgm:t>
        <a:bodyPr/>
        <a:lstStyle/>
        <a:p>
          <a:endParaRPr lang="en-US"/>
        </a:p>
      </dgm:t>
    </dgm:pt>
    <dgm:pt modelId="{5A874EED-A225-40A3-B168-2E38F091550D}" type="sibTrans" cxnId="{102238B8-F5DD-4F2E-A402-19DAA6B586B3}">
      <dgm:prSet/>
      <dgm:spPr/>
      <dgm:t>
        <a:bodyPr/>
        <a:lstStyle/>
        <a:p>
          <a:endParaRPr lang="en-US"/>
        </a:p>
      </dgm:t>
    </dgm:pt>
    <dgm:pt modelId="{0A5EAB0E-A878-4C85-8528-BAAB91AAECC6}" type="pres">
      <dgm:prSet presAssocID="{0E5B2603-A909-4A7F-8931-A0B3E952DBD4}" presName="root" presStyleCnt="0">
        <dgm:presLayoutVars>
          <dgm:dir/>
          <dgm:resizeHandles val="exact"/>
        </dgm:presLayoutVars>
      </dgm:prSet>
      <dgm:spPr/>
    </dgm:pt>
    <dgm:pt modelId="{9EF48D9C-6793-416F-B99F-F86D60E98422}" type="pres">
      <dgm:prSet presAssocID="{8F3A0B3E-03A3-45AA-9472-34BDB582D9EF}" presName="compNode" presStyleCnt="0"/>
      <dgm:spPr/>
    </dgm:pt>
    <dgm:pt modelId="{974B5B25-E688-43E2-B1FC-A642E7FBEAC7}" type="pres">
      <dgm:prSet presAssocID="{8F3A0B3E-03A3-45AA-9472-34BDB582D9EF}" presName="bgRect" presStyleLbl="bgShp" presStyleIdx="0" presStyleCnt="4"/>
      <dgm:spPr/>
    </dgm:pt>
    <dgm:pt modelId="{03CC2CCA-B4BD-4219-8700-F72F6DB9D5DA}" type="pres">
      <dgm:prSet presAssocID="{8F3A0B3E-03A3-45AA-9472-34BDB582D9EF}"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Chat Bubble"/>
        </a:ext>
      </dgm:extLst>
    </dgm:pt>
    <dgm:pt modelId="{B9045747-39AA-45A4-8B3D-EA44DEAF2AAE}" type="pres">
      <dgm:prSet presAssocID="{8F3A0B3E-03A3-45AA-9472-34BDB582D9EF}" presName="spaceRect" presStyleCnt="0"/>
      <dgm:spPr/>
    </dgm:pt>
    <dgm:pt modelId="{90F60489-B1C2-48B1-9E19-A12B60F034AE}" type="pres">
      <dgm:prSet presAssocID="{8F3A0B3E-03A3-45AA-9472-34BDB582D9EF}" presName="parTx" presStyleLbl="revTx" presStyleIdx="0" presStyleCnt="4">
        <dgm:presLayoutVars>
          <dgm:chMax val="0"/>
          <dgm:chPref val="0"/>
        </dgm:presLayoutVars>
      </dgm:prSet>
      <dgm:spPr/>
    </dgm:pt>
    <dgm:pt modelId="{1D2EF88D-C7F3-4A1C-8686-7DCDD5102660}" type="pres">
      <dgm:prSet presAssocID="{3B06E450-6F84-4864-BE0F-3E1160EDC1DF}" presName="sibTrans" presStyleCnt="0"/>
      <dgm:spPr/>
    </dgm:pt>
    <dgm:pt modelId="{B2773DBC-F43C-4079-BF64-74ACD33A3C1B}" type="pres">
      <dgm:prSet presAssocID="{0157DCF3-1867-4D18-97D2-DA48E1CACEB8}" presName="compNode" presStyleCnt="0"/>
      <dgm:spPr/>
    </dgm:pt>
    <dgm:pt modelId="{5C48A674-E12E-4BEC-A1F4-624E9172D61A}" type="pres">
      <dgm:prSet presAssocID="{0157DCF3-1867-4D18-97D2-DA48E1CACEB8}" presName="bgRect" presStyleLbl="bgShp" presStyleIdx="1" presStyleCnt="4"/>
      <dgm:spPr/>
    </dgm:pt>
    <dgm:pt modelId="{DEE81B2F-D183-4D2C-A10A-775FA6E1285D}" type="pres">
      <dgm:prSet presAssocID="{0157DCF3-1867-4D18-97D2-DA48E1CACEB8}"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Thumbs Up Sign"/>
        </a:ext>
      </dgm:extLst>
    </dgm:pt>
    <dgm:pt modelId="{82E2B530-9772-43B6-85F1-F99D94ED9BF1}" type="pres">
      <dgm:prSet presAssocID="{0157DCF3-1867-4D18-97D2-DA48E1CACEB8}" presName="spaceRect" presStyleCnt="0"/>
      <dgm:spPr/>
    </dgm:pt>
    <dgm:pt modelId="{572F6268-2C01-45D9-BDEE-28A9080DB211}" type="pres">
      <dgm:prSet presAssocID="{0157DCF3-1867-4D18-97D2-DA48E1CACEB8}" presName="parTx" presStyleLbl="revTx" presStyleIdx="1" presStyleCnt="4">
        <dgm:presLayoutVars>
          <dgm:chMax val="0"/>
          <dgm:chPref val="0"/>
        </dgm:presLayoutVars>
      </dgm:prSet>
      <dgm:spPr/>
    </dgm:pt>
    <dgm:pt modelId="{CB3D0AB2-DA76-4210-A748-30AA721F917A}" type="pres">
      <dgm:prSet presAssocID="{9F8811C5-0822-464E-A2EA-B7FCEDF2050C}" presName="sibTrans" presStyleCnt="0"/>
      <dgm:spPr/>
    </dgm:pt>
    <dgm:pt modelId="{C19748B6-F442-4582-8D4D-4B5FDE4A86D6}" type="pres">
      <dgm:prSet presAssocID="{81ECA3A7-A59A-4432-81CE-56AFFE4D8023}" presName="compNode" presStyleCnt="0"/>
      <dgm:spPr/>
    </dgm:pt>
    <dgm:pt modelId="{5019BCA1-A20F-4F9D-AFEC-AA0B897F3CE4}" type="pres">
      <dgm:prSet presAssocID="{81ECA3A7-A59A-4432-81CE-56AFFE4D8023}" presName="bgRect" presStyleLbl="bgShp" presStyleIdx="2" presStyleCnt="4"/>
      <dgm:spPr/>
    </dgm:pt>
    <dgm:pt modelId="{50508136-A9B9-4DBB-8CF9-8621788C0FA9}" type="pres">
      <dgm:prSet presAssocID="{81ECA3A7-A59A-4432-81CE-56AFFE4D8023}"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Subtitles"/>
        </a:ext>
      </dgm:extLst>
    </dgm:pt>
    <dgm:pt modelId="{E69C3CCE-95EB-4FC4-87B0-F988156340C5}" type="pres">
      <dgm:prSet presAssocID="{81ECA3A7-A59A-4432-81CE-56AFFE4D8023}" presName="spaceRect" presStyleCnt="0"/>
      <dgm:spPr/>
    </dgm:pt>
    <dgm:pt modelId="{20200665-BB10-444B-BC94-A87AF4D6623D}" type="pres">
      <dgm:prSet presAssocID="{81ECA3A7-A59A-4432-81CE-56AFFE4D8023}" presName="parTx" presStyleLbl="revTx" presStyleIdx="2" presStyleCnt="4">
        <dgm:presLayoutVars>
          <dgm:chMax val="0"/>
          <dgm:chPref val="0"/>
        </dgm:presLayoutVars>
      </dgm:prSet>
      <dgm:spPr/>
    </dgm:pt>
    <dgm:pt modelId="{9ED525CD-B017-46AC-BE68-859CA3FF1E11}" type="pres">
      <dgm:prSet presAssocID="{E06EFFE4-E276-405B-B0D6-B162BFDBD7B7}" presName="sibTrans" presStyleCnt="0"/>
      <dgm:spPr/>
    </dgm:pt>
    <dgm:pt modelId="{10B94CA5-F9FA-4616-BABC-509F3C870FB5}" type="pres">
      <dgm:prSet presAssocID="{F40E6CDA-AAD8-4801-A3DB-00F58B6968C4}" presName="compNode" presStyleCnt="0"/>
      <dgm:spPr/>
    </dgm:pt>
    <dgm:pt modelId="{6334BDCD-4244-449F-894C-A008C89407BF}" type="pres">
      <dgm:prSet presAssocID="{F40E6CDA-AAD8-4801-A3DB-00F58B6968C4}" presName="bgRect" presStyleLbl="bgShp" presStyleIdx="3" presStyleCnt="4"/>
      <dgm:spPr/>
    </dgm:pt>
    <dgm:pt modelId="{16983800-95AB-42BA-94D6-9E4CD01E8883}" type="pres">
      <dgm:prSet presAssocID="{F40E6CDA-AAD8-4801-A3DB-00F58B6968C4}"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Share With Person"/>
        </a:ext>
      </dgm:extLst>
    </dgm:pt>
    <dgm:pt modelId="{48652FD9-3448-4F10-9948-E0205681C690}" type="pres">
      <dgm:prSet presAssocID="{F40E6CDA-AAD8-4801-A3DB-00F58B6968C4}" presName="spaceRect" presStyleCnt="0"/>
      <dgm:spPr/>
    </dgm:pt>
    <dgm:pt modelId="{7398C0C9-2900-4C43-BCC4-AD2F2CE3D499}" type="pres">
      <dgm:prSet presAssocID="{F40E6CDA-AAD8-4801-A3DB-00F58B6968C4}" presName="parTx" presStyleLbl="revTx" presStyleIdx="3" presStyleCnt="4">
        <dgm:presLayoutVars>
          <dgm:chMax val="0"/>
          <dgm:chPref val="0"/>
        </dgm:presLayoutVars>
      </dgm:prSet>
      <dgm:spPr/>
    </dgm:pt>
  </dgm:ptLst>
  <dgm:cxnLst>
    <dgm:cxn modelId="{9394900F-E218-4F1F-92FA-E57E8E4B1B3B}" srcId="{0E5B2603-A909-4A7F-8931-A0B3E952DBD4}" destId="{0157DCF3-1867-4D18-97D2-DA48E1CACEB8}" srcOrd="1" destOrd="0" parTransId="{48AAAE1E-B471-4B08-851A-6860D5E24629}" sibTransId="{9F8811C5-0822-464E-A2EA-B7FCEDF2050C}"/>
    <dgm:cxn modelId="{6E32A91E-2102-4E43-B333-194CEA2EBA4C}" type="presOf" srcId="{0E5B2603-A909-4A7F-8931-A0B3E952DBD4}" destId="{0A5EAB0E-A878-4C85-8528-BAAB91AAECC6}" srcOrd="0" destOrd="0" presId="urn:microsoft.com/office/officeart/2018/2/layout/IconVerticalSolidList"/>
    <dgm:cxn modelId="{91F6573F-97D2-4388-A80F-AEB9934E1F31}" type="presOf" srcId="{0157DCF3-1867-4D18-97D2-DA48E1CACEB8}" destId="{572F6268-2C01-45D9-BDEE-28A9080DB211}" srcOrd="0" destOrd="0" presId="urn:microsoft.com/office/officeart/2018/2/layout/IconVerticalSolidList"/>
    <dgm:cxn modelId="{34B07A4D-C138-479F-A35E-C675301241DF}" type="presOf" srcId="{F40E6CDA-AAD8-4801-A3DB-00F58B6968C4}" destId="{7398C0C9-2900-4C43-BCC4-AD2F2CE3D499}" srcOrd="0" destOrd="0" presId="urn:microsoft.com/office/officeart/2018/2/layout/IconVerticalSolidList"/>
    <dgm:cxn modelId="{5344EF54-AB02-4534-9798-AC950799F67F}" type="presOf" srcId="{81ECA3A7-A59A-4432-81CE-56AFFE4D8023}" destId="{20200665-BB10-444B-BC94-A87AF4D6623D}" srcOrd="0" destOrd="0" presId="urn:microsoft.com/office/officeart/2018/2/layout/IconVerticalSolidList"/>
    <dgm:cxn modelId="{D1876BB5-0614-4430-A3AE-12FD2A1EFE32}" type="presOf" srcId="{8F3A0B3E-03A3-45AA-9472-34BDB582D9EF}" destId="{90F60489-B1C2-48B1-9E19-A12B60F034AE}" srcOrd="0" destOrd="0" presId="urn:microsoft.com/office/officeart/2018/2/layout/IconVerticalSolidList"/>
    <dgm:cxn modelId="{102238B8-F5DD-4F2E-A402-19DAA6B586B3}" srcId="{0E5B2603-A909-4A7F-8931-A0B3E952DBD4}" destId="{F40E6CDA-AAD8-4801-A3DB-00F58B6968C4}" srcOrd="3" destOrd="0" parTransId="{4D481280-B4C8-4967-BF0F-CBCE6DF40670}" sibTransId="{5A874EED-A225-40A3-B168-2E38F091550D}"/>
    <dgm:cxn modelId="{F302CAD4-F88B-49DA-B3B6-A14038B00CCB}" srcId="{0E5B2603-A909-4A7F-8931-A0B3E952DBD4}" destId="{8F3A0B3E-03A3-45AA-9472-34BDB582D9EF}" srcOrd="0" destOrd="0" parTransId="{787D20A9-81FB-4941-8181-62BE112E0D17}" sibTransId="{3B06E450-6F84-4864-BE0F-3E1160EDC1DF}"/>
    <dgm:cxn modelId="{FA5397E6-CE5B-479A-B20E-003ABBC6849D}" srcId="{0E5B2603-A909-4A7F-8931-A0B3E952DBD4}" destId="{81ECA3A7-A59A-4432-81CE-56AFFE4D8023}" srcOrd="2" destOrd="0" parTransId="{2CA6EF1D-E2F5-47AE-956E-0F7BC66FAD1F}" sibTransId="{E06EFFE4-E276-405B-B0D6-B162BFDBD7B7}"/>
    <dgm:cxn modelId="{4694D147-54F2-4892-83DD-3E71290C7030}" type="presParOf" srcId="{0A5EAB0E-A878-4C85-8528-BAAB91AAECC6}" destId="{9EF48D9C-6793-416F-B99F-F86D60E98422}" srcOrd="0" destOrd="0" presId="urn:microsoft.com/office/officeart/2018/2/layout/IconVerticalSolidList"/>
    <dgm:cxn modelId="{065FE628-FBD1-4659-B1A1-666B8BC15873}" type="presParOf" srcId="{9EF48D9C-6793-416F-B99F-F86D60E98422}" destId="{974B5B25-E688-43E2-B1FC-A642E7FBEAC7}" srcOrd="0" destOrd="0" presId="urn:microsoft.com/office/officeart/2018/2/layout/IconVerticalSolidList"/>
    <dgm:cxn modelId="{DAA3D390-E248-4EDB-A5C9-514A66BBC312}" type="presParOf" srcId="{9EF48D9C-6793-416F-B99F-F86D60E98422}" destId="{03CC2CCA-B4BD-4219-8700-F72F6DB9D5DA}" srcOrd="1" destOrd="0" presId="urn:microsoft.com/office/officeart/2018/2/layout/IconVerticalSolidList"/>
    <dgm:cxn modelId="{2CF49C7F-D8B5-4943-80B3-1C8956104D30}" type="presParOf" srcId="{9EF48D9C-6793-416F-B99F-F86D60E98422}" destId="{B9045747-39AA-45A4-8B3D-EA44DEAF2AAE}" srcOrd="2" destOrd="0" presId="urn:microsoft.com/office/officeart/2018/2/layout/IconVerticalSolidList"/>
    <dgm:cxn modelId="{AA8996DE-C192-4C6B-8E19-EB8EE2457366}" type="presParOf" srcId="{9EF48D9C-6793-416F-B99F-F86D60E98422}" destId="{90F60489-B1C2-48B1-9E19-A12B60F034AE}" srcOrd="3" destOrd="0" presId="urn:microsoft.com/office/officeart/2018/2/layout/IconVerticalSolidList"/>
    <dgm:cxn modelId="{103F5F5E-D5C5-43B4-8D76-BEB6BEAFA4F9}" type="presParOf" srcId="{0A5EAB0E-A878-4C85-8528-BAAB91AAECC6}" destId="{1D2EF88D-C7F3-4A1C-8686-7DCDD5102660}" srcOrd="1" destOrd="0" presId="urn:microsoft.com/office/officeart/2018/2/layout/IconVerticalSolidList"/>
    <dgm:cxn modelId="{B83655F9-909F-49A4-A931-978FC3EE2EC7}" type="presParOf" srcId="{0A5EAB0E-A878-4C85-8528-BAAB91AAECC6}" destId="{B2773DBC-F43C-4079-BF64-74ACD33A3C1B}" srcOrd="2" destOrd="0" presId="urn:microsoft.com/office/officeart/2018/2/layout/IconVerticalSolidList"/>
    <dgm:cxn modelId="{73C469D5-4AD3-4587-BD0B-50F612A3CDA3}" type="presParOf" srcId="{B2773DBC-F43C-4079-BF64-74ACD33A3C1B}" destId="{5C48A674-E12E-4BEC-A1F4-624E9172D61A}" srcOrd="0" destOrd="0" presId="urn:microsoft.com/office/officeart/2018/2/layout/IconVerticalSolidList"/>
    <dgm:cxn modelId="{F98EADE3-7447-4B46-B002-C2819F5CCE68}" type="presParOf" srcId="{B2773DBC-F43C-4079-BF64-74ACD33A3C1B}" destId="{DEE81B2F-D183-4D2C-A10A-775FA6E1285D}" srcOrd="1" destOrd="0" presId="urn:microsoft.com/office/officeart/2018/2/layout/IconVerticalSolidList"/>
    <dgm:cxn modelId="{8FB9F681-AEAA-40BE-B281-60184854CE8A}" type="presParOf" srcId="{B2773DBC-F43C-4079-BF64-74ACD33A3C1B}" destId="{82E2B530-9772-43B6-85F1-F99D94ED9BF1}" srcOrd="2" destOrd="0" presId="urn:microsoft.com/office/officeart/2018/2/layout/IconVerticalSolidList"/>
    <dgm:cxn modelId="{75F90DD4-D8F0-4B9C-A568-1E8E68CA58EF}" type="presParOf" srcId="{B2773DBC-F43C-4079-BF64-74ACD33A3C1B}" destId="{572F6268-2C01-45D9-BDEE-28A9080DB211}" srcOrd="3" destOrd="0" presId="urn:microsoft.com/office/officeart/2018/2/layout/IconVerticalSolidList"/>
    <dgm:cxn modelId="{C8ED33FE-0E59-4CF5-96AA-F0C0D29BAEB8}" type="presParOf" srcId="{0A5EAB0E-A878-4C85-8528-BAAB91AAECC6}" destId="{CB3D0AB2-DA76-4210-A748-30AA721F917A}" srcOrd="3" destOrd="0" presId="urn:microsoft.com/office/officeart/2018/2/layout/IconVerticalSolidList"/>
    <dgm:cxn modelId="{ED7CC669-27E0-4863-8803-E9A2606FDAF4}" type="presParOf" srcId="{0A5EAB0E-A878-4C85-8528-BAAB91AAECC6}" destId="{C19748B6-F442-4582-8D4D-4B5FDE4A86D6}" srcOrd="4" destOrd="0" presId="urn:microsoft.com/office/officeart/2018/2/layout/IconVerticalSolidList"/>
    <dgm:cxn modelId="{55EFFEC8-5F6E-4D75-B4BA-7015C125C185}" type="presParOf" srcId="{C19748B6-F442-4582-8D4D-4B5FDE4A86D6}" destId="{5019BCA1-A20F-4F9D-AFEC-AA0B897F3CE4}" srcOrd="0" destOrd="0" presId="urn:microsoft.com/office/officeart/2018/2/layout/IconVerticalSolidList"/>
    <dgm:cxn modelId="{B1803918-CA32-4464-BEC8-C215D02892D1}" type="presParOf" srcId="{C19748B6-F442-4582-8D4D-4B5FDE4A86D6}" destId="{50508136-A9B9-4DBB-8CF9-8621788C0FA9}" srcOrd="1" destOrd="0" presId="urn:microsoft.com/office/officeart/2018/2/layout/IconVerticalSolidList"/>
    <dgm:cxn modelId="{5AF78957-C426-40ED-9117-D3581E8EDC88}" type="presParOf" srcId="{C19748B6-F442-4582-8D4D-4B5FDE4A86D6}" destId="{E69C3CCE-95EB-4FC4-87B0-F988156340C5}" srcOrd="2" destOrd="0" presId="urn:microsoft.com/office/officeart/2018/2/layout/IconVerticalSolidList"/>
    <dgm:cxn modelId="{37E7EB7A-BD81-479C-B143-6B04D42830B2}" type="presParOf" srcId="{C19748B6-F442-4582-8D4D-4B5FDE4A86D6}" destId="{20200665-BB10-444B-BC94-A87AF4D6623D}" srcOrd="3" destOrd="0" presId="urn:microsoft.com/office/officeart/2018/2/layout/IconVerticalSolidList"/>
    <dgm:cxn modelId="{486772FF-B37D-452D-8F3F-C6964834249F}" type="presParOf" srcId="{0A5EAB0E-A878-4C85-8528-BAAB91AAECC6}" destId="{9ED525CD-B017-46AC-BE68-859CA3FF1E11}" srcOrd="5" destOrd="0" presId="urn:microsoft.com/office/officeart/2018/2/layout/IconVerticalSolidList"/>
    <dgm:cxn modelId="{D450F923-86F1-41F3-87BB-6E7F2DE51631}" type="presParOf" srcId="{0A5EAB0E-A878-4C85-8528-BAAB91AAECC6}" destId="{10B94CA5-F9FA-4616-BABC-509F3C870FB5}" srcOrd="6" destOrd="0" presId="urn:microsoft.com/office/officeart/2018/2/layout/IconVerticalSolidList"/>
    <dgm:cxn modelId="{48BBEF8D-0EDA-4BA7-8BC3-17F07A1F3B0C}" type="presParOf" srcId="{10B94CA5-F9FA-4616-BABC-509F3C870FB5}" destId="{6334BDCD-4244-449F-894C-A008C89407BF}" srcOrd="0" destOrd="0" presId="urn:microsoft.com/office/officeart/2018/2/layout/IconVerticalSolidList"/>
    <dgm:cxn modelId="{7C6243EB-412C-40D5-ADE7-BEF6355B640C}" type="presParOf" srcId="{10B94CA5-F9FA-4616-BABC-509F3C870FB5}" destId="{16983800-95AB-42BA-94D6-9E4CD01E8883}" srcOrd="1" destOrd="0" presId="urn:microsoft.com/office/officeart/2018/2/layout/IconVerticalSolidList"/>
    <dgm:cxn modelId="{66E94D60-C563-49F5-9F40-AA507803CCD3}" type="presParOf" srcId="{10B94CA5-F9FA-4616-BABC-509F3C870FB5}" destId="{48652FD9-3448-4F10-9948-E0205681C690}" srcOrd="2" destOrd="0" presId="urn:microsoft.com/office/officeart/2018/2/layout/IconVerticalSolidList"/>
    <dgm:cxn modelId="{344E1FE7-0768-4C4C-B6F2-22E69F51BCD5}" type="presParOf" srcId="{10B94CA5-F9FA-4616-BABC-509F3C870FB5}" destId="{7398C0C9-2900-4C43-BCC4-AD2F2CE3D499}"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FFC75A0F-D0C9-4061-A247-B50A86AA08A5}" type="doc">
      <dgm:prSet loTypeId="urn:microsoft.com/office/officeart/2018/2/layout/IconVerticalSolidList" loCatId="icon" qsTypeId="urn:microsoft.com/office/officeart/2005/8/quickstyle/simple1" qsCatId="simple" csTypeId="urn:microsoft.com/office/officeart/2018/5/colors/Iconchunking_neutralbg_accent6_2" csCatId="accent6" phldr="1"/>
      <dgm:spPr/>
      <dgm:t>
        <a:bodyPr/>
        <a:lstStyle/>
        <a:p>
          <a:endParaRPr lang="en-US"/>
        </a:p>
      </dgm:t>
    </dgm:pt>
    <dgm:pt modelId="{D758F0E0-FDAB-4012-B9DC-121EAB53EFC4}">
      <dgm:prSet/>
      <dgm:spPr/>
      <dgm:t>
        <a:bodyPr/>
        <a:lstStyle/>
        <a:p>
          <a:pPr>
            <a:lnSpc>
              <a:spcPct val="100000"/>
            </a:lnSpc>
          </a:pPr>
          <a:r>
            <a:rPr lang="en-GB" dirty="0"/>
            <a:t>Look at the following social media platforms:</a:t>
          </a:r>
          <a:endParaRPr lang="en-US" dirty="0"/>
        </a:p>
      </dgm:t>
    </dgm:pt>
    <dgm:pt modelId="{783B0072-3300-4D54-834D-6AC401213CF9}" type="parTrans" cxnId="{0B0A17AB-88C2-4C56-A6BF-DFB12C84075C}">
      <dgm:prSet/>
      <dgm:spPr/>
      <dgm:t>
        <a:bodyPr/>
        <a:lstStyle/>
        <a:p>
          <a:endParaRPr lang="en-US"/>
        </a:p>
      </dgm:t>
    </dgm:pt>
    <dgm:pt modelId="{A1B8CF03-4A01-4582-BFAE-23ABE9A599FD}" type="sibTrans" cxnId="{0B0A17AB-88C2-4C56-A6BF-DFB12C84075C}">
      <dgm:prSet/>
      <dgm:spPr/>
      <dgm:t>
        <a:bodyPr/>
        <a:lstStyle/>
        <a:p>
          <a:endParaRPr lang="en-US"/>
        </a:p>
      </dgm:t>
    </dgm:pt>
    <dgm:pt modelId="{046A00FF-1A85-4BD1-8541-FAFF6A538448}">
      <dgm:prSet/>
      <dgm:spPr/>
      <dgm:t>
        <a:bodyPr/>
        <a:lstStyle/>
        <a:p>
          <a:pPr>
            <a:lnSpc>
              <a:spcPct val="100000"/>
            </a:lnSpc>
          </a:pPr>
          <a:r>
            <a:rPr lang="en-GB" dirty="0"/>
            <a:t>For each platform, get a screenshot showing the forms of interaction provided?</a:t>
          </a:r>
          <a:endParaRPr lang="en-US" dirty="0"/>
        </a:p>
      </dgm:t>
    </dgm:pt>
    <dgm:pt modelId="{D5343AD6-C64C-411A-9DB8-4DD041C47F35}" type="parTrans" cxnId="{CD7750CC-2AE8-45D6-A627-E61833D80CB4}">
      <dgm:prSet/>
      <dgm:spPr/>
      <dgm:t>
        <a:bodyPr/>
        <a:lstStyle/>
        <a:p>
          <a:endParaRPr lang="en-US"/>
        </a:p>
      </dgm:t>
    </dgm:pt>
    <dgm:pt modelId="{E34E59DE-3A4B-470E-9C25-38C48277A961}" type="sibTrans" cxnId="{CD7750CC-2AE8-45D6-A627-E61833D80CB4}">
      <dgm:prSet/>
      <dgm:spPr/>
      <dgm:t>
        <a:bodyPr/>
        <a:lstStyle/>
        <a:p>
          <a:endParaRPr lang="en-US"/>
        </a:p>
      </dgm:t>
    </dgm:pt>
    <dgm:pt modelId="{D2F01225-88D4-4086-9F49-7A3E63C18948}">
      <dgm:prSet/>
      <dgm:spPr/>
      <dgm:t>
        <a:bodyPr/>
        <a:lstStyle/>
        <a:p>
          <a:pPr>
            <a:lnSpc>
              <a:spcPct val="100000"/>
            </a:lnSpc>
          </a:pPr>
          <a:r>
            <a:rPr lang="en-GB" dirty="0"/>
            <a:t>Reddit.</a:t>
          </a:r>
          <a:endParaRPr lang="en-US" dirty="0"/>
        </a:p>
      </dgm:t>
    </dgm:pt>
    <dgm:pt modelId="{0F83CD69-B79B-4C9B-BE0A-D40956BD74A2}" type="parTrans" cxnId="{7A74C212-FDAF-43C8-AD6C-0EDA57486044}">
      <dgm:prSet/>
      <dgm:spPr/>
      <dgm:t>
        <a:bodyPr/>
        <a:lstStyle/>
        <a:p>
          <a:endParaRPr lang="en-GB"/>
        </a:p>
      </dgm:t>
    </dgm:pt>
    <dgm:pt modelId="{355F8416-AAD8-4310-8889-E649FED7E6A2}" type="sibTrans" cxnId="{7A74C212-FDAF-43C8-AD6C-0EDA57486044}">
      <dgm:prSet/>
      <dgm:spPr/>
      <dgm:t>
        <a:bodyPr/>
        <a:lstStyle/>
        <a:p>
          <a:endParaRPr lang="en-GB"/>
        </a:p>
      </dgm:t>
    </dgm:pt>
    <dgm:pt modelId="{0E27ADA9-50A8-4ACC-B970-B4FFC9331F72}">
      <dgm:prSet/>
      <dgm:spPr/>
      <dgm:t>
        <a:bodyPr/>
        <a:lstStyle/>
        <a:p>
          <a:pPr>
            <a:lnSpc>
              <a:spcPct val="100000"/>
            </a:lnSpc>
          </a:pPr>
          <a:r>
            <a:rPr lang="en-GB" dirty="0"/>
            <a:t>X / Twitter.</a:t>
          </a:r>
        </a:p>
      </dgm:t>
    </dgm:pt>
    <dgm:pt modelId="{61B4F513-7A6A-49CD-B628-D1C041C229C2}" type="parTrans" cxnId="{AEE51B29-4749-4B9E-9CD4-E98CFCA36C72}">
      <dgm:prSet/>
      <dgm:spPr/>
      <dgm:t>
        <a:bodyPr/>
        <a:lstStyle/>
        <a:p>
          <a:endParaRPr lang="en-GB"/>
        </a:p>
      </dgm:t>
    </dgm:pt>
    <dgm:pt modelId="{6AEF8FA9-2B8F-4F44-AE71-726629AFA661}" type="sibTrans" cxnId="{AEE51B29-4749-4B9E-9CD4-E98CFCA36C72}">
      <dgm:prSet/>
      <dgm:spPr/>
      <dgm:t>
        <a:bodyPr/>
        <a:lstStyle/>
        <a:p>
          <a:endParaRPr lang="en-GB"/>
        </a:p>
      </dgm:t>
    </dgm:pt>
    <dgm:pt modelId="{35C38B80-CE8B-49B9-9265-C3E939318AF7}">
      <dgm:prSet/>
      <dgm:spPr/>
      <dgm:t>
        <a:bodyPr/>
        <a:lstStyle/>
        <a:p>
          <a:pPr>
            <a:lnSpc>
              <a:spcPct val="100000"/>
            </a:lnSpc>
          </a:pPr>
          <a:r>
            <a:rPr lang="en-GB" dirty="0"/>
            <a:t>LinkedIn.</a:t>
          </a:r>
        </a:p>
      </dgm:t>
    </dgm:pt>
    <dgm:pt modelId="{69774FCB-D116-411D-9523-095BB95EA99A}" type="parTrans" cxnId="{4DE05262-F776-45F5-B8CA-58FF76ABF43B}">
      <dgm:prSet/>
      <dgm:spPr/>
      <dgm:t>
        <a:bodyPr/>
        <a:lstStyle/>
        <a:p>
          <a:endParaRPr lang="en-GB"/>
        </a:p>
      </dgm:t>
    </dgm:pt>
    <dgm:pt modelId="{1243D0C7-150D-4861-B9A1-3D35E0000DCB}" type="sibTrans" cxnId="{4DE05262-F776-45F5-B8CA-58FF76ABF43B}">
      <dgm:prSet/>
      <dgm:spPr/>
      <dgm:t>
        <a:bodyPr/>
        <a:lstStyle/>
        <a:p>
          <a:endParaRPr lang="en-GB"/>
        </a:p>
      </dgm:t>
    </dgm:pt>
    <dgm:pt modelId="{175F65AB-DBF4-4C72-A852-6D7996536AD1}" type="pres">
      <dgm:prSet presAssocID="{FFC75A0F-D0C9-4061-A247-B50A86AA08A5}" presName="root" presStyleCnt="0">
        <dgm:presLayoutVars>
          <dgm:dir/>
          <dgm:resizeHandles val="exact"/>
        </dgm:presLayoutVars>
      </dgm:prSet>
      <dgm:spPr/>
    </dgm:pt>
    <dgm:pt modelId="{2DDB1D31-CF16-4755-AFE5-231163E41EE7}" type="pres">
      <dgm:prSet presAssocID="{D758F0E0-FDAB-4012-B9DC-121EAB53EFC4}" presName="compNode" presStyleCnt="0"/>
      <dgm:spPr/>
    </dgm:pt>
    <dgm:pt modelId="{68D27732-5D5A-4AA8-8C98-A24A5CDA08B3}" type="pres">
      <dgm:prSet presAssocID="{D758F0E0-FDAB-4012-B9DC-121EAB53EFC4}" presName="bgRect" presStyleLbl="bgShp" presStyleIdx="0" presStyleCnt="5"/>
      <dgm:spPr/>
    </dgm:pt>
    <dgm:pt modelId="{B984B047-85D9-488D-9001-B8CB9EDBC6F9}" type="pres">
      <dgm:prSet presAssocID="{D758F0E0-FDAB-4012-B9DC-121EAB53EFC4}"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Syncing Cloud"/>
        </a:ext>
      </dgm:extLst>
    </dgm:pt>
    <dgm:pt modelId="{9CCCF7A4-CA0D-4674-A575-427760918361}" type="pres">
      <dgm:prSet presAssocID="{D758F0E0-FDAB-4012-B9DC-121EAB53EFC4}" presName="spaceRect" presStyleCnt="0"/>
      <dgm:spPr/>
    </dgm:pt>
    <dgm:pt modelId="{1C4A49CA-0503-4722-BF7C-CCB0A1505428}" type="pres">
      <dgm:prSet presAssocID="{D758F0E0-FDAB-4012-B9DC-121EAB53EFC4}" presName="parTx" presStyleLbl="revTx" presStyleIdx="0" presStyleCnt="5">
        <dgm:presLayoutVars>
          <dgm:chMax val="0"/>
          <dgm:chPref val="0"/>
        </dgm:presLayoutVars>
      </dgm:prSet>
      <dgm:spPr/>
    </dgm:pt>
    <dgm:pt modelId="{7C9EAEB4-77E1-4388-84DE-7D5DF55E555C}" type="pres">
      <dgm:prSet presAssocID="{A1B8CF03-4A01-4582-BFAE-23ABE9A599FD}" presName="sibTrans" presStyleCnt="0"/>
      <dgm:spPr/>
    </dgm:pt>
    <dgm:pt modelId="{23241480-BEC4-442B-8D55-1F6AD2AA04D3}" type="pres">
      <dgm:prSet presAssocID="{D2F01225-88D4-4086-9F49-7A3E63C18948}" presName="compNode" presStyleCnt="0"/>
      <dgm:spPr/>
    </dgm:pt>
    <dgm:pt modelId="{BDC4DF5C-AA76-4BB0-9513-3EDF571CDC85}" type="pres">
      <dgm:prSet presAssocID="{D2F01225-88D4-4086-9F49-7A3E63C18948}" presName="bgRect" presStyleLbl="bgShp" presStyleIdx="1" presStyleCnt="5"/>
      <dgm:spPr/>
    </dgm:pt>
    <dgm:pt modelId="{0658E636-62FB-426B-886A-7B33433E24BE}" type="pres">
      <dgm:prSet presAssocID="{D2F01225-88D4-4086-9F49-7A3E63C18948}" presName="iconRect" presStyleLbl="node1" presStyleIdx="1" presStyleCnt="5"/>
      <dgm:spPr>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dgm:spPr>
      <dgm:extLst>
        <a:ext uri="{E40237B7-FDA0-4F09-8148-C483321AD2D9}">
          <dgm14:cNvPr xmlns:dgm14="http://schemas.microsoft.com/office/drawing/2010/diagram" id="0" name="" descr="Download from cloud with solid fill"/>
        </a:ext>
      </dgm:extLst>
    </dgm:pt>
    <dgm:pt modelId="{9B35EAF0-67E4-4F1D-8253-2204E15AD677}" type="pres">
      <dgm:prSet presAssocID="{D2F01225-88D4-4086-9F49-7A3E63C18948}" presName="spaceRect" presStyleCnt="0"/>
      <dgm:spPr/>
    </dgm:pt>
    <dgm:pt modelId="{08D06A7B-6400-4909-966B-3FC927B6549D}" type="pres">
      <dgm:prSet presAssocID="{D2F01225-88D4-4086-9F49-7A3E63C18948}" presName="parTx" presStyleLbl="revTx" presStyleIdx="1" presStyleCnt="5">
        <dgm:presLayoutVars>
          <dgm:chMax val="0"/>
          <dgm:chPref val="0"/>
        </dgm:presLayoutVars>
      </dgm:prSet>
      <dgm:spPr/>
    </dgm:pt>
    <dgm:pt modelId="{B0ADC1A4-42E5-4D89-BEC4-6B953C3E8807}" type="pres">
      <dgm:prSet presAssocID="{355F8416-AAD8-4310-8889-E649FED7E6A2}" presName="sibTrans" presStyleCnt="0"/>
      <dgm:spPr/>
    </dgm:pt>
    <dgm:pt modelId="{C91E78E9-F86C-4CE7-A0A7-DD3861B76C55}" type="pres">
      <dgm:prSet presAssocID="{0E27ADA9-50A8-4ACC-B970-B4FFC9331F72}" presName="compNode" presStyleCnt="0"/>
      <dgm:spPr/>
    </dgm:pt>
    <dgm:pt modelId="{3C7B9E47-CEB8-4F3F-8616-ADF796DBD387}" type="pres">
      <dgm:prSet presAssocID="{0E27ADA9-50A8-4ACC-B970-B4FFC9331F72}" presName="bgRect" presStyleLbl="bgShp" presStyleIdx="2" presStyleCnt="5"/>
      <dgm:spPr/>
    </dgm:pt>
    <dgm:pt modelId="{D2E2BA88-B9DA-40E3-A424-09211A96DF50}" type="pres">
      <dgm:prSet presAssocID="{0E27ADA9-50A8-4ACC-B970-B4FFC9331F72}" presName="iconRect" presStyleLbl="node1" presStyleIdx="2" presStyleCnt="5"/>
      <dgm:spPr>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dgm:spPr>
      <dgm:extLst>
        <a:ext uri="{E40237B7-FDA0-4F09-8148-C483321AD2D9}">
          <dgm14:cNvPr xmlns:dgm14="http://schemas.microsoft.com/office/drawing/2010/diagram" id="0" name="" descr="Download from cloud with solid fill"/>
        </a:ext>
      </dgm:extLst>
    </dgm:pt>
    <dgm:pt modelId="{092B714B-4A0A-4AF0-BBE6-25A5A98E4EC7}" type="pres">
      <dgm:prSet presAssocID="{0E27ADA9-50A8-4ACC-B970-B4FFC9331F72}" presName="spaceRect" presStyleCnt="0"/>
      <dgm:spPr/>
    </dgm:pt>
    <dgm:pt modelId="{D4B77763-4AAB-4CC5-B5A3-C72AC7E577B5}" type="pres">
      <dgm:prSet presAssocID="{0E27ADA9-50A8-4ACC-B970-B4FFC9331F72}" presName="parTx" presStyleLbl="revTx" presStyleIdx="2" presStyleCnt="5">
        <dgm:presLayoutVars>
          <dgm:chMax val="0"/>
          <dgm:chPref val="0"/>
        </dgm:presLayoutVars>
      </dgm:prSet>
      <dgm:spPr/>
    </dgm:pt>
    <dgm:pt modelId="{5D78BC20-D56C-426D-846F-4997FD01BF56}" type="pres">
      <dgm:prSet presAssocID="{6AEF8FA9-2B8F-4F44-AE71-726629AFA661}" presName="sibTrans" presStyleCnt="0"/>
      <dgm:spPr/>
    </dgm:pt>
    <dgm:pt modelId="{92D11B55-B659-41C6-BB78-5476DA6BD3DF}" type="pres">
      <dgm:prSet presAssocID="{35C38B80-CE8B-49B9-9265-C3E939318AF7}" presName="compNode" presStyleCnt="0"/>
      <dgm:spPr/>
    </dgm:pt>
    <dgm:pt modelId="{7D9F5C1E-F350-47DC-8497-D894324B11DD}" type="pres">
      <dgm:prSet presAssocID="{35C38B80-CE8B-49B9-9265-C3E939318AF7}" presName="bgRect" presStyleLbl="bgShp" presStyleIdx="3" presStyleCnt="5"/>
      <dgm:spPr/>
    </dgm:pt>
    <dgm:pt modelId="{B448B3B8-3ECF-4E38-A4D4-576FE2F4B8C7}" type="pres">
      <dgm:prSet presAssocID="{35C38B80-CE8B-49B9-9265-C3E939318AF7}" presName="iconRect" presStyleLbl="node1" presStyleIdx="3" presStyleCnt="5"/>
      <dgm:spPr>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dgm:spPr>
      <dgm:extLst>
        <a:ext uri="{E40237B7-FDA0-4F09-8148-C483321AD2D9}">
          <dgm14:cNvPr xmlns:dgm14="http://schemas.microsoft.com/office/drawing/2010/diagram" id="0" name="" descr="Download from cloud with solid fill"/>
        </a:ext>
      </dgm:extLst>
    </dgm:pt>
    <dgm:pt modelId="{61BD38FC-3FE1-4966-B8E8-C49202EB0EF5}" type="pres">
      <dgm:prSet presAssocID="{35C38B80-CE8B-49B9-9265-C3E939318AF7}" presName="spaceRect" presStyleCnt="0"/>
      <dgm:spPr/>
    </dgm:pt>
    <dgm:pt modelId="{BBCCFD3F-E8A0-4B4A-8ABA-015E881C95AA}" type="pres">
      <dgm:prSet presAssocID="{35C38B80-CE8B-49B9-9265-C3E939318AF7}" presName="parTx" presStyleLbl="revTx" presStyleIdx="3" presStyleCnt="5">
        <dgm:presLayoutVars>
          <dgm:chMax val="0"/>
          <dgm:chPref val="0"/>
        </dgm:presLayoutVars>
      </dgm:prSet>
      <dgm:spPr/>
    </dgm:pt>
    <dgm:pt modelId="{F7197AA1-E1B9-4634-94A4-7FF91D6A8F7B}" type="pres">
      <dgm:prSet presAssocID="{1243D0C7-150D-4861-B9A1-3D35E0000DCB}" presName="sibTrans" presStyleCnt="0"/>
      <dgm:spPr/>
    </dgm:pt>
    <dgm:pt modelId="{FD84EC17-D6AD-4BF6-8A67-28E7317613A9}" type="pres">
      <dgm:prSet presAssocID="{046A00FF-1A85-4BD1-8541-FAFF6A538448}" presName="compNode" presStyleCnt="0"/>
      <dgm:spPr/>
    </dgm:pt>
    <dgm:pt modelId="{722CD290-441F-4B07-BE5D-CB85D1374F3E}" type="pres">
      <dgm:prSet presAssocID="{046A00FF-1A85-4BD1-8541-FAFF6A538448}" presName="bgRect" presStyleLbl="bgShp" presStyleIdx="4" presStyleCnt="5"/>
      <dgm:spPr/>
    </dgm:pt>
    <dgm:pt modelId="{B78E1695-3ADB-4514-9695-05A4C8644D3C}" type="pres">
      <dgm:prSet presAssocID="{046A00FF-1A85-4BD1-8541-FAFF6A538448}" presName="iconRect" presStyleLbl="node1" presStyleIdx="4"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Kiosk"/>
        </a:ext>
      </dgm:extLst>
    </dgm:pt>
    <dgm:pt modelId="{6957BBE8-DDF0-429F-99A5-7B721173D7D6}" type="pres">
      <dgm:prSet presAssocID="{046A00FF-1A85-4BD1-8541-FAFF6A538448}" presName="spaceRect" presStyleCnt="0"/>
      <dgm:spPr/>
    </dgm:pt>
    <dgm:pt modelId="{89DA4AD8-5511-4C25-86DE-C83B88B62FB7}" type="pres">
      <dgm:prSet presAssocID="{046A00FF-1A85-4BD1-8541-FAFF6A538448}" presName="parTx" presStyleLbl="revTx" presStyleIdx="4" presStyleCnt="5">
        <dgm:presLayoutVars>
          <dgm:chMax val="0"/>
          <dgm:chPref val="0"/>
        </dgm:presLayoutVars>
      </dgm:prSet>
      <dgm:spPr/>
    </dgm:pt>
  </dgm:ptLst>
  <dgm:cxnLst>
    <dgm:cxn modelId="{7A74C212-FDAF-43C8-AD6C-0EDA57486044}" srcId="{FFC75A0F-D0C9-4061-A247-B50A86AA08A5}" destId="{D2F01225-88D4-4086-9F49-7A3E63C18948}" srcOrd="1" destOrd="0" parTransId="{0F83CD69-B79B-4C9B-BE0A-D40956BD74A2}" sibTransId="{355F8416-AAD8-4310-8889-E649FED7E6A2}"/>
    <dgm:cxn modelId="{E6E03B1F-B480-4BD2-8C89-6C71976E5859}" type="presOf" srcId="{FFC75A0F-D0C9-4061-A247-B50A86AA08A5}" destId="{175F65AB-DBF4-4C72-A852-6D7996536AD1}" srcOrd="0" destOrd="0" presId="urn:microsoft.com/office/officeart/2018/2/layout/IconVerticalSolidList"/>
    <dgm:cxn modelId="{AEE51B29-4749-4B9E-9CD4-E98CFCA36C72}" srcId="{FFC75A0F-D0C9-4061-A247-B50A86AA08A5}" destId="{0E27ADA9-50A8-4ACC-B970-B4FFC9331F72}" srcOrd="2" destOrd="0" parTransId="{61B4F513-7A6A-49CD-B628-D1C041C229C2}" sibTransId="{6AEF8FA9-2B8F-4F44-AE71-726629AFA661}"/>
    <dgm:cxn modelId="{3F0FB232-C80B-4E80-9190-E2903266CE1C}" type="presOf" srcId="{0E27ADA9-50A8-4ACC-B970-B4FFC9331F72}" destId="{D4B77763-4AAB-4CC5-B5A3-C72AC7E577B5}" srcOrd="0" destOrd="0" presId="urn:microsoft.com/office/officeart/2018/2/layout/IconVerticalSolidList"/>
    <dgm:cxn modelId="{4DE05262-F776-45F5-B8CA-58FF76ABF43B}" srcId="{FFC75A0F-D0C9-4061-A247-B50A86AA08A5}" destId="{35C38B80-CE8B-49B9-9265-C3E939318AF7}" srcOrd="3" destOrd="0" parTransId="{69774FCB-D116-411D-9523-095BB95EA99A}" sibTransId="{1243D0C7-150D-4861-B9A1-3D35E0000DCB}"/>
    <dgm:cxn modelId="{A4CAA99F-FD56-45B9-9B8B-36A0E6922F62}" type="presOf" srcId="{35C38B80-CE8B-49B9-9265-C3E939318AF7}" destId="{BBCCFD3F-E8A0-4B4A-8ABA-015E881C95AA}" srcOrd="0" destOrd="0" presId="urn:microsoft.com/office/officeart/2018/2/layout/IconVerticalSolidList"/>
    <dgm:cxn modelId="{0B0A17AB-88C2-4C56-A6BF-DFB12C84075C}" srcId="{FFC75A0F-D0C9-4061-A247-B50A86AA08A5}" destId="{D758F0E0-FDAB-4012-B9DC-121EAB53EFC4}" srcOrd="0" destOrd="0" parTransId="{783B0072-3300-4D54-834D-6AC401213CF9}" sibTransId="{A1B8CF03-4A01-4582-BFAE-23ABE9A599FD}"/>
    <dgm:cxn modelId="{2F2C92B7-5B5A-4F18-9FE8-748546923E3E}" type="presOf" srcId="{D758F0E0-FDAB-4012-B9DC-121EAB53EFC4}" destId="{1C4A49CA-0503-4722-BF7C-CCB0A1505428}" srcOrd="0" destOrd="0" presId="urn:microsoft.com/office/officeart/2018/2/layout/IconVerticalSolidList"/>
    <dgm:cxn modelId="{5637BBC9-ED0C-4DAB-AB98-D7DD4CFC5D24}" type="presOf" srcId="{D2F01225-88D4-4086-9F49-7A3E63C18948}" destId="{08D06A7B-6400-4909-966B-3FC927B6549D}" srcOrd="0" destOrd="0" presId="urn:microsoft.com/office/officeart/2018/2/layout/IconVerticalSolidList"/>
    <dgm:cxn modelId="{CD7750CC-2AE8-45D6-A627-E61833D80CB4}" srcId="{FFC75A0F-D0C9-4061-A247-B50A86AA08A5}" destId="{046A00FF-1A85-4BD1-8541-FAFF6A538448}" srcOrd="4" destOrd="0" parTransId="{D5343AD6-C64C-411A-9DB8-4DD041C47F35}" sibTransId="{E34E59DE-3A4B-470E-9C25-38C48277A961}"/>
    <dgm:cxn modelId="{F854B9F9-E2C1-4D3B-8F8C-60D85D35C93D}" type="presOf" srcId="{046A00FF-1A85-4BD1-8541-FAFF6A538448}" destId="{89DA4AD8-5511-4C25-86DE-C83B88B62FB7}" srcOrd="0" destOrd="0" presId="urn:microsoft.com/office/officeart/2018/2/layout/IconVerticalSolidList"/>
    <dgm:cxn modelId="{3755CF03-487C-4B71-9239-12551BA7EE9D}" type="presParOf" srcId="{175F65AB-DBF4-4C72-A852-6D7996536AD1}" destId="{2DDB1D31-CF16-4755-AFE5-231163E41EE7}" srcOrd="0" destOrd="0" presId="urn:microsoft.com/office/officeart/2018/2/layout/IconVerticalSolidList"/>
    <dgm:cxn modelId="{208E73E4-8FAE-4E8B-B751-74404557A521}" type="presParOf" srcId="{2DDB1D31-CF16-4755-AFE5-231163E41EE7}" destId="{68D27732-5D5A-4AA8-8C98-A24A5CDA08B3}" srcOrd="0" destOrd="0" presId="urn:microsoft.com/office/officeart/2018/2/layout/IconVerticalSolidList"/>
    <dgm:cxn modelId="{D8F15918-0EA9-4EA7-9EDF-825BBAD37B41}" type="presParOf" srcId="{2DDB1D31-CF16-4755-AFE5-231163E41EE7}" destId="{B984B047-85D9-488D-9001-B8CB9EDBC6F9}" srcOrd="1" destOrd="0" presId="urn:microsoft.com/office/officeart/2018/2/layout/IconVerticalSolidList"/>
    <dgm:cxn modelId="{DD4E3439-8712-44EB-9DB6-68CC9F350CF7}" type="presParOf" srcId="{2DDB1D31-CF16-4755-AFE5-231163E41EE7}" destId="{9CCCF7A4-CA0D-4674-A575-427760918361}" srcOrd="2" destOrd="0" presId="urn:microsoft.com/office/officeart/2018/2/layout/IconVerticalSolidList"/>
    <dgm:cxn modelId="{9052BDD6-9078-4200-B146-87C2AED57FDB}" type="presParOf" srcId="{2DDB1D31-CF16-4755-AFE5-231163E41EE7}" destId="{1C4A49CA-0503-4722-BF7C-CCB0A1505428}" srcOrd="3" destOrd="0" presId="urn:microsoft.com/office/officeart/2018/2/layout/IconVerticalSolidList"/>
    <dgm:cxn modelId="{BBDB9007-5571-4143-B6E6-9A1EF29C367E}" type="presParOf" srcId="{175F65AB-DBF4-4C72-A852-6D7996536AD1}" destId="{7C9EAEB4-77E1-4388-84DE-7D5DF55E555C}" srcOrd="1" destOrd="0" presId="urn:microsoft.com/office/officeart/2018/2/layout/IconVerticalSolidList"/>
    <dgm:cxn modelId="{11050DE8-56D4-4F04-965F-319E80B45D94}" type="presParOf" srcId="{175F65AB-DBF4-4C72-A852-6D7996536AD1}" destId="{23241480-BEC4-442B-8D55-1F6AD2AA04D3}" srcOrd="2" destOrd="0" presId="urn:microsoft.com/office/officeart/2018/2/layout/IconVerticalSolidList"/>
    <dgm:cxn modelId="{240263C9-80B7-4475-8652-B502CFB2AC35}" type="presParOf" srcId="{23241480-BEC4-442B-8D55-1F6AD2AA04D3}" destId="{BDC4DF5C-AA76-4BB0-9513-3EDF571CDC85}" srcOrd="0" destOrd="0" presId="urn:microsoft.com/office/officeart/2018/2/layout/IconVerticalSolidList"/>
    <dgm:cxn modelId="{ADF2321A-B520-4D27-A1FC-A6D195F024A2}" type="presParOf" srcId="{23241480-BEC4-442B-8D55-1F6AD2AA04D3}" destId="{0658E636-62FB-426B-886A-7B33433E24BE}" srcOrd="1" destOrd="0" presId="urn:microsoft.com/office/officeart/2018/2/layout/IconVerticalSolidList"/>
    <dgm:cxn modelId="{522A9687-D015-4467-BEB3-8BCEB9726D88}" type="presParOf" srcId="{23241480-BEC4-442B-8D55-1F6AD2AA04D3}" destId="{9B35EAF0-67E4-4F1D-8253-2204E15AD677}" srcOrd="2" destOrd="0" presId="urn:microsoft.com/office/officeart/2018/2/layout/IconVerticalSolidList"/>
    <dgm:cxn modelId="{B1278363-AA94-4281-A9E9-41A7E68D5DA3}" type="presParOf" srcId="{23241480-BEC4-442B-8D55-1F6AD2AA04D3}" destId="{08D06A7B-6400-4909-966B-3FC927B6549D}" srcOrd="3" destOrd="0" presId="urn:microsoft.com/office/officeart/2018/2/layout/IconVerticalSolidList"/>
    <dgm:cxn modelId="{2B686942-97FA-4D81-A4A2-B868734542E5}" type="presParOf" srcId="{175F65AB-DBF4-4C72-A852-6D7996536AD1}" destId="{B0ADC1A4-42E5-4D89-BEC4-6B953C3E8807}" srcOrd="3" destOrd="0" presId="urn:microsoft.com/office/officeart/2018/2/layout/IconVerticalSolidList"/>
    <dgm:cxn modelId="{39E63353-93B8-44C4-A64D-9D970A5898F2}" type="presParOf" srcId="{175F65AB-DBF4-4C72-A852-6D7996536AD1}" destId="{C91E78E9-F86C-4CE7-A0A7-DD3861B76C55}" srcOrd="4" destOrd="0" presId="urn:microsoft.com/office/officeart/2018/2/layout/IconVerticalSolidList"/>
    <dgm:cxn modelId="{CAEF38E7-E131-440F-B631-5538F060C6B9}" type="presParOf" srcId="{C91E78E9-F86C-4CE7-A0A7-DD3861B76C55}" destId="{3C7B9E47-CEB8-4F3F-8616-ADF796DBD387}" srcOrd="0" destOrd="0" presId="urn:microsoft.com/office/officeart/2018/2/layout/IconVerticalSolidList"/>
    <dgm:cxn modelId="{7F40CF17-F069-49C8-BDCB-9B0E5B5C96E2}" type="presParOf" srcId="{C91E78E9-F86C-4CE7-A0A7-DD3861B76C55}" destId="{D2E2BA88-B9DA-40E3-A424-09211A96DF50}" srcOrd="1" destOrd="0" presId="urn:microsoft.com/office/officeart/2018/2/layout/IconVerticalSolidList"/>
    <dgm:cxn modelId="{9B5D8C4B-9E9E-45FA-B043-D49270BD1C10}" type="presParOf" srcId="{C91E78E9-F86C-4CE7-A0A7-DD3861B76C55}" destId="{092B714B-4A0A-4AF0-BBE6-25A5A98E4EC7}" srcOrd="2" destOrd="0" presId="urn:microsoft.com/office/officeart/2018/2/layout/IconVerticalSolidList"/>
    <dgm:cxn modelId="{AE02D335-B0A1-4A2C-A229-434BD7C19289}" type="presParOf" srcId="{C91E78E9-F86C-4CE7-A0A7-DD3861B76C55}" destId="{D4B77763-4AAB-4CC5-B5A3-C72AC7E577B5}" srcOrd="3" destOrd="0" presId="urn:microsoft.com/office/officeart/2018/2/layout/IconVerticalSolidList"/>
    <dgm:cxn modelId="{3EADF494-FFF6-42A2-8513-74B78E7B7386}" type="presParOf" srcId="{175F65AB-DBF4-4C72-A852-6D7996536AD1}" destId="{5D78BC20-D56C-426D-846F-4997FD01BF56}" srcOrd="5" destOrd="0" presId="urn:microsoft.com/office/officeart/2018/2/layout/IconVerticalSolidList"/>
    <dgm:cxn modelId="{E54FB9B9-733E-48BE-B92A-4B92FE812125}" type="presParOf" srcId="{175F65AB-DBF4-4C72-A852-6D7996536AD1}" destId="{92D11B55-B659-41C6-BB78-5476DA6BD3DF}" srcOrd="6" destOrd="0" presId="urn:microsoft.com/office/officeart/2018/2/layout/IconVerticalSolidList"/>
    <dgm:cxn modelId="{A066929B-F740-4E9A-8DB0-F3EBBF7522F7}" type="presParOf" srcId="{92D11B55-B659-41C6-BB78-5476DA6BD3DF}" destId="{7D9F5C1E-F350-47DC-8497-D894324B11DD}" srcOrd="0" destOrd="0" presId="urn:microsoft.com/office/officeart/2018/2/layout/IconVerticalSolidList"/>
    <dgm:cxn modelId="{95C18C86-CDAC-4B5B-AB7F-774582AF998F}" type="presParOf" srcId="{92D11B55-B659-41C6-BB78-5476DA6BD3DF}" destId="{B448B3B8-3ECF-4E38-A4D4-576FE2F4B8C7}" srcOrd="1" destOrd="0" presId="urn:microsoft.com/office/officeart/2018/2/layout/IconVerticalSolidList"/>
    <dgm:cxn modelId="{A0001F62-0E5B-4EB4-B4A2-E951B99A2C26}" type="presParOf" srcId="{92D11B55-B659-41C6-BB78-5476DA6BD3DF}" destId="{61BD38FC-3FE1-4966-B8E8-C49202EB0EF5}" srcOrd="2" destOrd="0" presId="urn:microsoft.com/office/officeart/2018/2/layout/IconVerticalSolidList"/>
    <dgm:cxn modelId="{BB8AC050-B96D-408A-B998-07FC03715933}" type="presParOf" srcId="{92D11B55-B659-41C6-BB78-5476DA6BD3DF}" destId="{BBCCFD3F-E8A0-4B4A-8ABA-015E881C95AA}" srcOrd="3" destOrd="0" presId="urn:microsoft.com/office/officeart/2018/2/layout/IconVerticalSolidList"/>
    <dgm:cxn modelId="{3F494531-006C-4567-A4B6-1550CC751790}" type="presParOf" srcId="{175F65AB-DBF4-4C72-A852-6D7996536AD1}" destId="{F7197AA1-E1B9-4634-94A4-7FF91D6A8F7B}" srcOrd="7" destOrd="0" presId="urn:microsoft.com/office/officeart/2018/2/layout/IconVerticalSolidList"/>
    <dgm:cxn modelId="{571C20A7-2F38-4A4C-A2A0-50EDD25C72BC}" type="presParOf" srcId="{175F65AB-DBF4-4C72-A852-6D7996536AD1}" destId="{FD84EC17-D6AD-4BF6-8A67-28E7317613A9}" srcOrd="8" destOrd="0" presId="urn:microsoft.com/office/officeart/2018/2/layout/IconVerticalSolidList"/>
    <dgm:cxn modelId="{73D5E58F-8F64-41A4-9E01-236C6D6CC8C4}" type="presParOf" srcId="{FD84EC17-D6AD-4BF6-8A67-28E7317613A9}" destId="{722CD290-441F-4B07-BE5D-CB85D1374F3E}" srcOrd="0" destOrd="0" presId="urn:microsoft.com/office/officeart/2018/2/layout/IconVerticalSolidList"/>
    <dgm:cxn modelId="{8142FB7C-E258-4740-B97A-AB77090B1215}" type="presParOf" srcId="{FD84EC17-D6AD-4BF6-8A67-28E7317613A9}" destId="{B78E1695-3ADB-4514-9695-05A4C8644D3C}" srcOrd="1" destOrd="0" presId="urn:microsoft.com/office/officeart/2018/2/layout/IconVerticalSolidList"/>
    <dgm:cxn modelId="{7CFD6D3B-0AE5-4373-BAD7-C8A3B7A48DD2}" type="presParOf" srcId="{FD84EC17-D6AD-4BF6-8A67-28E7317613A9}" destId="{6957BBE8-DDF0-429F-99A5-7B721173D7D6}" srcOrd="2" destOrd="0" presId="urn:microsoft.com/office/officeart/2018/2/layout/IconVerticalSolidList"/>
    <dgm:cxn modelId="{B6B51F30-D0B9-4E50-8E4F-CAAD8669F5E2}" type="presParOf" srcId="{FD84EC17-D6AD-4BF6-8A67-28E7317613A9}" destId="{89DA4AD8-5511-4C25-86DE-C83B88B62FB7}"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7A3C81B3-292A-4ACE-A79E-47D7AF2C657D}" type="doc">
      <dgm:prSet loTypeId="urn:microsoft.com/office/officeart/2018/2/layout/IconVerticalSolidList" loCatId="icon" qsTypeId="urn:microsoft.com/office/officeart/2005/8/quickstyle/simple1" qsCatId="simple" csTypeId="urn:microsoft.com/office/officeart/2018/5/colors/Iconchunking_neutralbg_colorful5" csCatId="colorful" phldr="1"/>
      <dgm:spPr/>
      <dgm:t>
        <a:bodyPr/>
        <a:lstStyle/>
        <a:p>
          <a:endParaRPr lang="en-US"/>
        </a:p>
      </dgm:t>
    </dgm:pt>
    <dgm:pt modelId="{60C04D5C-7754-4CC5-B05B-3A20A3ECD7EF}">
      <dgm:prSet/>
      <dgm:spPr/>
      <dgm:t>
        <a:bodyPr/>
        <a:lstStyle/>
        <a:p>
          <a:pPr>
            <a:lnSpc>
              <a:spcPct val="100000"/>
            </a:lnSpc>
          </a:pPr>
          <a:r>
            <a:rPr lang="en-GB" dirty="0"/>
            <a:t>Do you have any of the mentioned social media sites?</a:t>
          </a:r>
        </a:p>
      </dgm:t>
    </dgm:pt>
    <dgm:pt modelId="{5EF2DF12-1E90-483F-AAF0-DBCD10499B3D}" type="parTrans" cxnId="{AFA5947E-090A-4091-9F2C-D972DB6F15DB}">
      <dgm:prSet/>
      <dgm:spPr/>
      <dgm:t>
        <a:bodyPr/>
        <a:lstStyle/>
        <a:p>
          <a:endParaRPr lang="en-US"/>
        </a:p>
      </dgm:t>
    </dgm:pt>
    <dgm:pt modelId="{3461146A-B218-4EF9-BEEE-0F5A7EFCE3D3}" type="sibTrans" cxnId="{AFA5947E-090A-4091-9F2C-D972DB6F15DB}">
      <dgm:prSet/>
      <dgm:spPr/>
      <dgm:t>
        <a:bodyPr/>
        <a:lstStyle/>
        <a:p>
          <a:endParaRPr lang="en-US"/>
        </a:p>
      </dgm:t>
    </dgm:pt>
    <dgm:pt modelId="{DC09587B-BE22-4D4E-A25E-F8636BFCC341}">
      <dgm:prSet/>
      <dgm:spPr/>
      <dgm:t>
        <a:bodyPr/>
        <a:lstStyle/>
        <a:p>
          <a:pPr>
            <a:lnSpc>
              <a:spcPct val="100000"/>
            </a:lnSpc>
          </a:pPr>
          <a:r>
            <a:rPr lang="en-GB" dirty="0"/>
            <a:t>What do you use it for?</a:t>
          </a:r>
          <a:endParaRPr lang="en-US" dirty="0"/>
        </a:p>
      </dgm:t>
    </dgm:pt>
    <dgm:pt modelId="{315233CC-AAF1-4A58-B986-253780256253}" type="parTrans" cxnId="{3B4D8C89-3218-4335-975B-1CC6BBF4397A}">
      <dgm:prSet/>
      <dgm:spPr/>
      <dgm:t>
        <a:bodyPr/>
        <a:lstStyle/>
        <a:p>
          <a:endParaRPr lang="en-US"/>
        </a:p>
      </dgm:t>
    </dgm:pt>
    <dgm:pt modelId="{B8688E8A-E659-48B7-BDFA-A918B956E91A}" type="sibTrans" cxnId="{3B4D8C89-3218-4335-975B-1CC6BBF4397A}">
      <dgm:prSet/>
      <dgm:spPr/>
      <dgm:t>
        <a:bodyPr/>
        <a:lstStyle/>
        <a:p>
          <a:endParaRPr lang="en-US"/>
        </a:p>
      </dgm:t>
    </dgm:pt>
    <dgm:pt modelId="{DC2FC9AC-9233-4E25-B4D1-B022627E643C}">
      <dgm:prSet/>
      <dgm:spPr/>
      <dgm:t>
        <a:bodyPr/>
        <a:lstStyle/>
        <a:p>
          <a:pPr>
            <a:lnSpc>
              <a:spcPct val="100000"/>
            </a:lnSpc>
          </a:pPr>
          <a:r>
            <a:rPr lang="en-GB" b="1" i="1" dirty="0"/>
            <a:t>TIME ALLOWED: </a:t>
          </a:r>
          <a:r>
            <a:rPr lang="en-GB" dirty="0"/>
            <a:t>10 minutes.</a:t>
          </a:r>
          <a:endParaRPr lang="en-US" dirty="0"/>
        </a:p>
      </dgm:t>
    </dgm:pt>
    <dgm:pt modelId="{0C9C9E68-23DB-4FB0-AE28-8F626A73FB9B}" type="parTrans" cxnId="{E5184CFD-6E82-4C61-BCDE-A7DD09C3BED0}">
      <dgm:prSet/>
      <dgm:spPr/>
      <dgm:t>
        <a:bodyPr/>
        <a:lstStyle/>
        <a:p>
          <a:endParaRPr lang="en-US"/>
        </a:p>
      </dgm:t>
    </dgm:pt>
    <dgm:pt modelId="{1C77852C-FF61-465A-9622-5C50B34CEA1E}" type="sibTrans" cxnId="{E5184CFD-6E82-4C61-BCDE-A7DD09C3BED0}">
      <dgm:prSet/>
      <dgm:spPr/>
      <dgm:t>
        <a:bodyPr/>
        <a:lstStyle/>
        <a:p>
          <a:endParaRPr lang="en-US"/>
        </a:p>
      </dgm:t>
    </dgm:pt>
    <dgm:pt modelId="{3693FB60-A8E5-44C4-BB08-493A75679713}">
      <dgm:prSet/>
      <dgm:spPr/>
      <dgm:t>
        <a:bodyPr/>
        <a:lstStyle/>
        <a:p>
          <a:pPr>
            <a:lnSpc>
              <a:spcPct val="100000"/>
            </a:lnSpc>
          </a:pPr>
          <a:r>
            <a:rPr lang="en-US" dirty="0"/>
            <a:t>How have you interacted with other online communities, and how have they interacted with you?</a:t>
          </a:r>
        </a:p>
      </dgm:t>
    </dgm:pt>
    <dgm:pt modelId="{7B61CB80-4D9C-4F77-A997-EC72B028A304}" type="parTrans" cxnId="{AED81525-9134-4D4D-9656-A426D2C10BDF}">
      <dgm:prSet/>
      <dgm:spPr/>
      <dgm:t>
        <a:bodyPr/>
        <a:lstStyle/>
        <a:p>
          <a:endParaRPr lang="en-GB"/>
        </a:p>
      </dgm:t>
    </dgm:pt>
    <dgm:pt modelId="{95FA78EC-A71D-4BFB-91D0-87F4152E9E09}" type="sibTrans" cxnId="{AED81525-9134-4D4D-9656-A426D2C10BDF}">
      <dgm:prSet/>
      <dgm:spPr/>
      <dgm:t>
        <a:bodyPr/>
        <a:lstStyle/>
        <a:p>
          <a:endParaRPr lang="en-GB"/>
        </a:p>
      </dgm:t>
    </dgm:pt>
    <dgm:pt modelId="{0C98F02F-3122-4457-A90E-DEF42CCB83AC}" type="pres">
      <dgm:prSet presAssocID="{7A3C81B3-292A-4ACE-A79E-47D7AF2C657D}" presName="root" presStyleCnt="0">
        <dgm:presLayoutVars>
          <dgm:dir/>
          <dgm:resizeHandles val="exact"/>
        </dgm:presLayoutVars>
      </dgm:prSet>
      <dgm:spPr/>
    </dgm:pt>
    <dgm:pt modelId="{3EE7FD9D-F040-4758-9337-C0BCB73442CA}" type="pres">
      <dgm:prSet presAssocID="{60C04D5C-7754-4CC5-B05B-3A20A3ECD7EF}" presName="compNode" presStyleCnt="0"/>
      <dgm:spPr/>
    </dgm:pt>
    <dgm:pt modelId="{2F4A713E-CA36-40BF-90C7-8E218F238CC5}" type="pres">
      <dgm:prSet presAssocID="{60C04D5C-7754-4CC5-B05B-3A20A3ECD7EF}" presName="bgRect" presStyleLbl="bgShp" presStyleIdx="0" presStyleCnt="4"/>
      <dgm:spPr/>
    </dgm:pt>
    <dgm:pt modelId="{DBAA4CCA-D3A8-4456-A393-94B6F7C4B126}" type="pres">
      <dgm:prSet presAssocID="{60C04D5C-7754-4CC5-B05B-3A20A3ECD7EF}"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Classroom"/>
        </a:ext>
      </dgm:extLst>
    </dgm:pt>
    <dgm:pt modelId="{A24C7AAB-46BE-42E6-BCCE-362224011230}" type="pres">
      <dgm:prSet presAssocID="{60C04D5C-7754-4CC5-B05B-3A20A3ECD7EF}" presName="spaceRect" presStyleCnt="0"/>
      <dgm:spPr/>
    </dgm:pt>
    <dgm:pt modelId="{5CF09600-E6C0-4BCB-9973-2771C0EAA5DC}" type="pres">
      <dgm:prSet presAssocID="{60C04D5C-7754-4CC5-B05B-3A20A3ECD7EF}" presName="parTx" presStyleLbl="revTx" presStyleIdx="0" presStyleCnt="4">
        <dgm:presLayoutVars>
          <dgm:chMax val="0"/>
          <dgm:chPref val="0"/>
        </dgm:presLayoutVars>
      </dgm:prSet>
      <dgm:spPr/>
    </dgm:pt>
    <dgm:pt modelId="{E31D9851-C1E8-44E3-8CF0-4D64A6085032}" type="pres">
      <dgm:prSet presAssocID="{3461146A-B218-4EF9-BEEE-0F5A7EFCE3D3}" presName="sibTrans" presStyleCnt="0"/>
      <dgm:spPr/>
    </dgm:pt>
    <dgm:pt modelId="{6CB5152F-1650-4311-8112-C3ED17FAEEA2}" type="pres">
      <dgm:prSet presAssocID="{DC09587B-BE22-4D4E-A25E-F8636BFCC341}" presName="compNode" presStyleCnt="0"/>
      <dgm:spPr/>
    </dgm:pt>
    <dgm:pt modelId="{016CB376-036E-4B28-B52C-E500D7730528}" type="pres">
      <dgm:prSet presAssocID="{DC09587B-BE22-4D4E-A25E-F8636BFCC341}" presName="bgRect" presStyleLbl="bgShp" presStyleIdx="1" presStyleCnt="4"/>
      <dgm:spPr/>
    </dgm:pt>
    <dgm:pt modelId="{96A246C7-1A83-40B8-A6AD-3C90BFCF4785}" type="pres">
      <dgm:prSet presAssocID="{DC09587B-BE22-4D4E-A25E-F8636BFCC341}"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Hierarchy"/>
        </a:ext>
      </dgm:extLst>
    </dgm:pt>
    <dgm:pt modelId="{7EB777A1-6453-4183-8EB6-24BB2A0A7CA9}" type="pres">
      <dgm:prSet presAssocID="{DC09587B-BE22-4D4E-A25E-F8636BFCC341}" presName="spaceRect" presStyleCnt="0"/>
      <dgm:spPr/>
    </dgm:pt>
    <dgm:pt modelId="{4955DF57-BAA2-4CA7-B8AB-6605096668ED}" type="pres">
      <dgm:prSet presAssocID="{DC09587B-BE22-4D4E-A25E-F8636BFCC341}" presName="parTx" presStyleLbl="revTx" presStyleIdx="1" presStyleCnt="4">
        <dgm:presLayoutVars>
          <dgm:chMax val="0"/>
          <dgm:chPref val="0"/>
        </dgm:presLayoutVars>
      </dgm:prSet>
      <dgm:spPr/>
    </dgm:pt>
    <dgm:pt modelId="{DFCB9AD5-596E-40F0-A063-53F7F28EF83C}" type="pres">
      <dgm:prSet presAssocID="{B8688E8A-E659-48B7-BDFA-A918B956E91A}" presName="sibTrans" presStyleCnt="0"/>
      <dgm:spPr/>
    </dgm:pt>
    <dgm:pt modelId="{1EE0A2F8-54EC-466E-B3CD-20EF5B6803D6}" type="pres">
      <dgm:prSet presAssocID="{3693FB60-A8E5-44C4-BB08-493A75679713}" presName="compNode" presStyleCnt="0"/>
      <dgm:spPr/>
    </dgm:pt>
    <dgm:pt modelId="{E9F2B662-0BD2-491B-8E7A-E72EABB1F4DF}" type="pres">
      <dgm:prSet presAssocID="{3693FB60-A8E5-44C4-BB08-493A75679713}" presName="bgRect" presStyleLbl="bgShp" presStyleIdx="2" presStyleCnt="4"/>
      <dgm:spPr/>
    </dgm:pt>
    <dgm:pt modelId="{3D30EA7C-2807-46CF-9DA5-E5D844BA8A24}" type="pres">
      <dgm:prSet presAssocID="{3693FB60-A8E5-44C4-BB08-493A75679713}" presName="iconRect" presStyleLbl="node1" presStyleIdx="2" presStyleCnt="4"/>
      <dgm:spPr>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dgm:spPr>
      <dgm:extLst>
        <a:ext uri="{E40237B7-FDA0-4F09-8148-C483321AD2D9}">
          <dgm14:cNvPr xmlns:dgm14="http://schemas.microsoft.com/office/drawing/2010/diagram" id="0" name="" descr="Germ with solid fill"/>
        </a:ext>
      </dgm:extLst>
    </dgm:pt>
    <dgm:pt modelId="{2B87D4F4-45F0-4C3A-9A39-CE6B55DA31E3}" type="pres">
      <dgm:prSet presAssocID="{3693FB60-A8E5-44C4-BB08-493A75679713}" presName="spaceRect" presStyleCnt="0"/>
      <dgm:spPr/>
    </dgm:pt>
    <dgm:pt modelId="{8D1E9BF5-F966-47FE-9F61-AE33A174C0E3}" type="pres">
      <dgm:prSet presAssocID="{3693FB60-A8E5-44C4-BB08-493A75679713}" presName="parTx" presStyleLbl="revTx" presStyleIdx="2" presStyleCnt="4">
        <dgm:presLayoutVars>
          <dgm:chMax val="0"/>
          <dgm:chPref val="0"/>
        </dgm:presLayoutVars>
      </dgm:prSet>
      <dgm:spPr/>
    </dgm:pt>
    <dgm:pt modelId="{A53130B4-C707-4F42-A7F3-675468039347}" type="pres">
      <dgm:prSet presAssocID="{95FA78EC-A71D-4BFB-91D0-87F4152E9E09}" presName="sibTrans" presStyleCnt="0"/>
      <dgm:spPr/>
    </dgm:pt>
    <dgm:pt modelId="{4B52C728-438D-4DCA-BEF6-7A35EB2A066B}" type="pres">
      <dgm:prSet presAssocID="{DC2FC9AC-9233-4E25-B4D1-B022627E643C}" presName="compNode" presStyleCnt="0"/>
      <dgm:spPr/>
    </dgm:pt>
    <dgm:pt modelId="{2E528DCA-45EF-4BD1-A4A1-DED9841BB3C1}" type="pres">
      <dgm:prSet presAssocID="{DC2FC9AC-9233-4E25-B4D1-B022627E643C}" presName="bgRect" presStyleLbl="bgShp" presStyleIdx="3" presStyleCnt="4"/>
      <dgm:spPr/>
    </dgm:pt>
    <dgm:pt modelId="{DAF3910D-A78D-4CA0-938E-368C1DAD7348}" type="pres">
      <dgm:prSet presAssocID="{DC2FC9AC-9233-4E25-B4D1-B022627E643C}"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Hourglass"/>
        </a:ext>
      </dgm:extLst>
    </dgm:pt>
    <dgm:pt modelId="{B8FD8C45-9CC8-41CE-BA23-72724730B93B}" type="pres">
      <dgm:prSet presAssocID="{DC2FC9AC-9233-4E25-B4D1-B022627E643C}" presName="spaceRect" presStyleCnt="0"/>
      <dgm:spPr/>
    </dgm:pt>
    <dgm:pt modelId="{7BB97E3E-F5C6-4451-B51E-7FC5412E2402}" type="pres">
      <dgm:prSet presAssocID="{DC2FC9AC-9233-4E25-B4D1-B022627E643C}" presName="parTx" presStyleLbl="revTx" presStyleIdx="3" presStyleCnt="4">
        <dgm:presLayoutVars>
          <dgm:chMax val="0"/>
          <dgm:chPref val="0"/>
        </dgm:presLayoutVars>
      </dgm:prSet>
      <dgm:spPr/>
    </dgm:pt>
  </dgm:ptLst>
  <dgm:cxnLst>
    <dgm:cxn modelId="{D892F811-57AF-4EC9-BD2C-CEF1B4408C1A}" type="presOf" srcId="{3693FB60-A8E5-44C4-BB08-493A75679713}" destId="{8D1E9BF5-F966-47FE-9F61-AE33A174C0E3}" srcOrd="0" destOrd="0" presId="urn:microsoft.com/office/officeart/2018/2/layout/IconVerticalSolidList"/>
    <dgm:cxn modelId="{3B530E19-829E-4FC3-9FA2-743B63A3A073}" type="presOf" srcId="{DC09587B-BE22-4D4E-A25E-F8636BFCC341}" destId="{4955DF57-BAA2-4CA7-B8AB-6605096668ED}" srcOrd="0" destOrd="0" presId="urn:microsoft.com/office/officeart/2018/2/layout/IconVerticalSolidList"/>
    <dgm:cxn modelId="{AED81525-9134-4D4D-9656-A426D2C10BDF}" srcId="{7A3C81B3-292A-4ACE-A79E-47D7AF2C657D}" destId="{3693FB60-A8E5-44C4-BB08-493A75679713}" srcOrd="2" destOrd="0" parTransId="{7B61CB80-4D9C-4F77-A997-EC72B028A304}" sibTransId="{95FA78EC-A71D-4BFB-91D0-87F4152E9E09}"/>
    <dgm:cxn modelId="{A86DBD57-2BF1-43F1-8F39-C9E5B357BA31}" type="presOf" srcId="{60C04D5C-7754-4CC5-B05B-3A20A3ECD7EF}" destId="{5CF09600-E6C0-4BCB-9973-2771C0EAA5DC}" srcOrd="0" destOrd="0" presId="urn:microsoft.com/office/officeart/2018/2/layout/IconVerticalSolidList"/>
    <dgm:cxn modelId="{AFA5947E-090A-4091-9F2C-D972DB6F15DB}" srcId="{7A3C81B3-292A-4ACE-A79E-47D7AF2C657D}" destId="{60C04D5C-7754-4CC5-B05B-3A20A3ECD7EF}" srcOrd="0" destOrd="0" parTransId="{5EF2DF12-1E90-483F-AAF0-DBCD10499B3D}" sibTransId="{3461146A-B218-4EF9-BEEE-0F5A7EFCE3D3}"/>
    <dgm:cxn modelId="{3B4D8C89-3218-4335-975B-1CC6BBF4397A}" srcId="{7A3C81B3-292A-4ACE-A79E-47D7AF2C657D}" destId="{DC09587B-BE22-4D4E-A25E-F8636BFCC341}" srcOrd="1" destOrd="0" parTransId="{315233CC-AAF1-4A58-B986-253780256253}" sibTransId="{B8688E8A-E659-48B7-BDFA-A918B956E91A}"/>
    <dgm:cxn modelId="{EDF16799-E5DD-456A-AAB1-095CC83AD73E}" type="presOf" srcId="{DC2FC9AC-9233-4E25-B4D1-B022627E643C}" destId="{7BB97E3E-F5C6-4451-B51E-7FC5412E2402}" srcOrd="0" destOrd="0" presId="urn:microsoft.com/office/officeart/2018/2/layout/IconVerticalSolidList"/>
    <dgm:cxn modelId="{7847C2B6-28A5-43CF-A29E-49D6843DF502}" type="presOf" srcId="{7A3C81B3-292A-4ACE-A79E-47D7AF2C657D}" destId="{0C98F02F-3122-4457-A90E-DEF42CCB83AC}" srcOrd="0" destOrd="0" presId="urn:microsoft.com/office/officeart/2018/2/layout/IconVerticalSolidList"/>
    <dgm:cxn modelId="{E5184CFD-6E82-4C61-BCDE-A7DD09C3BED0}" srcId="{7A3C81B3-292A-4ACE-A79E-47D7AF2C657D}" destId="{DC2FC9AC-9233-4E25-B4D1-B022627E643C}" srcOrd="3" destOrd="0" parTransId="{0C9C9E68-23DB-4FB0-AE28-8F626A73FB9B}" sibTransId="{1C77852C-FF61-465A-9622-5C50B34CEA1E}"/>
    <dgm:cxn modelId="{590ADAD4-84F7-4CD7-AADF-5662C0516399}" type="presParOf" srcId="{0C98F02F-3122-4457-A90E-DEF42CCB83AC}" destId="{3EE7FD9D-F040-4758-9337-C0BCB73442CA}" srcOrd="0" destOrd="0" presId="urn:microsoft.com/office/officeart/2018/2/layout/IconVerticalSolidList"/>
    <dgm:cxn modelId="{CB674AFD-B080-4954-BAD8-256643C80D9A}" type="presParOf" srcId="{3EE7FD9D-F040-4758-9337-C0BCB73442CA}" destId="{2F4A713E-CA36-40BF-90C7-8E218F238CC5}" srcOrd="0" destOrd="0" presId="urn:microsoft.com/office/officeart/2018/2/layout/IconVerticalSolidList"/>
    <dgm:cxn modelId="{C663AB3B-C626-4D8C-8447-3FCF2746FB53}" type="presParOf" srcId="{3EE7FD9D-F040-4758-9337-C0BCB73442CA}" destId="{DBAA4CCA-D3A8-4456-A393-94B6F7C4B126}" srcOrd="1" destOrd="0" presId="urn:microsoft.com/office/officeart/2018/2/layout/IconVerticalSolidList"/>
    <dgm:cxn modelId="{9C1AA786-4A89-4196-907C-1139B4BBA1D1}" type="presParOf" srcId="{3EE7FD9D-F040-4758-9337-C0BCB73442CA}" destId="{A24C7AAB-46BE-42E6-BCCE-362224011230}" srcOrd="2" destOrd="0" presId="urn:microsoft.com/office/officeart/2018/2/layout/IconVerticalSolidList"/>
    <dgm:cxn modelId="{1965F0C3-C6EF-4234-9937-D915762BFE79}" type="presParOf" srcId="{3EE7FD9D-F040-4758-9337-C0BCB73442CA}" destId="{5CF09600-E6C0-4BCB-9973-2771C0EAA5DC}" srcOrd="3" destOrd="0" presId="urn:microsoft.com/office/officeart/2018/2/layout/IconVerticalSolidList"/>
    <dgm:cxn modelId="{C37C5111-468B-420A-AB6F-6C2178FB3FF9}" type="presParOf" srcId="{0C98F02F-3122-4457-A90E-DEF42CCB83AC}" destId="{E31D9851-C1E8-44E3-8CF0-4D64A6085032}" srcOrd="1" destOrd="0" presId="urn:microsoft.com/office/officeart/2018/2/layout/IconVerticalSolidList"/>
    <dgm:cxn modelId="{86AED510-207F-4CD3-82A9-2BB023CE1285}" type="presParOf" srcId="{0C98F02F-3122-4457-A90E-DEF42CCB83AC}" destId="{6CB5152F-1650-4311-8112-C3ED17FAEEA2}" srcOrd="2" destOrd="0" presId="urn:microsoft.com/office/officeart/2018/2/layout/IconVerticalSolidList"/>
    <dgm:cxn modelId="{D8EB2618-54C0-4BEE-8564-3A7D147CAB45}" type="presParOf" srcId="{6CB5152F-1650-4311-8112-C3ED17FAEEA2}" destId="{016CB376-036E-4B28-B52C-E500D7730528}" srcOrd="0" destOrd="0" presId="urn:microsoft.com/office/officeart/2018/2/layout/IconVerticalSolidList"/>
    <dgm:cxn modelId="{F284AE94-D928-4B9B-B623-5AC40E1C66BE}" type="presParOf" srcId="{6CB5152F-1650-4311-8112-C3ED17FAEEA2}" destId="{96A246C7-1A83-40B8-A6AD-3C90BFCF4785}" srcOrd="1" destOrd="0" presId="urn:microsoft.com/office/officeart/2018/2/layout/IconVerticalSolidList"/>
    <dgm:cxn modelId="{042910C2-3A3A-4EE1-AAA8-67C106209DCE}" type="presParOf" srcId="{6CB5152F-1650-4311-8112-C3ED17FAEEA2}" destId="{7EB777A1-6453-4183-8EB6-24BB2A0A7CA9}" srcOrd="2" destOrd="0" presId="urn:microsoft.com/office/officeart/2018/2/layout/IconVerticalSolidList"/>
    <dgm:cxn modelId="{4FC5D190-751A-4D1C-B6C3-439D4A190FE4}" type="presParOf" srcId="{6CB5152F-1650-4311-8112-C3ED17FAEEA2}" destId="{4955DF57-BAA2-4CA7-B8AB-6605096668ED}" srcOrd="3" destOrd="0" presId="urn:microsoft.com/office/officeart/2018/2/layout/IconVerticalSolidList"/>
    <dgm:cxn modelId="{F4978179-7832-4426-B1BF-14E6FFE54098}" type="presParOf" srcId="{0C98F02F-3122-4457-A90E-DEF42CCB83AC}" destId="{DFCB9AD5-596E-40F0-A063-53F7F28EF83C}" srcOrd="3" destOrd="0" presId="urn:microsoft.com/office/officeart/2018/2/layout/IconVerticalSolidList"/>
    <dgm:cxn modelId="{C21C81A3-FCF4-4761-9171-BF2C52DED252}" type="presParOf" srcId="{0C98F02F-3122-4457-A90E-DEF42CCB83AC}" destId="{1EE0A2F8-54EC-466E-B3CD-20EF5B6803D6}" srcOrd="4" destOrd="0" presId="urn:microsoft.com/office/officeart/2018/2/layout/IconVerticalSolidList"/>
    <dgm:cxn modelId="{F5FE504A-6792-4ABC-9DDA-0212CDA50FDE}" type="presParOf" srcId="{1EE0A2F8-54EC-466E-B3CD-20EF5B6803D6}" destId="{E9F2B662-0BD2-491B-8E7A-E72EABB1F4DF}" srcOrd="0" destOrd="0" presId="urn:microsoft.com/office/officeart/2018/2/layout/IconVerticalSolidList"/>
    <dgm:cxn modelId="{0E1AFF8D-5703-43DB-A70D-19C223BFB0F8}" type="presParOf" srcId="{1EE0A2F8-54EC-466E-B3CD-20EF5B6803D6}" destId="{3D30EA7C-2807-46CF-9DA5-E5D844BA8A24}" srcOrd="1" destOrd="0" presId="urn:microsoft.com/office/officeart/2018/2/layout/IconVerticalSolidList"/>
    <dgm:cxn modelId="{A2415307-1CDA-48DA-8853-878C9493D35F}" type="presParOf" srcId="{1EE0A2F8-54EC-466E-B3CD-20EF5B6803D6}" destId="{2B87D4F4-45F0-4C3A-9A39-CE6B55DA31E3}" srcOrd="2" destOrd="0" presId="urn:microsoft.com/office/officeart/2018/2/layout/IconVerticalSolidList"/>
    <dgm:cxn modelId="{8FBAB55A-6181-430C-999C-51AF4637BFDB}" type="presParOf" srcId="{1EE0A2F8-54EC-466E-B3CD-20EF5B6803D6}" destId="{8D1E9BF5-F966-47FE-9F61-AE33A174C0E3}" srcOrd="3" destOrd="0" presId="urn:microsoft.com/office/officeart/2018/2/layout/IconVerticalSolidList"/>
    <dgm:cxn modelId="{917DE7B1-C2A4-4B9A-B4C9-B6C442E82C06}" type="presParOf" srcId="{0C98F02F-3122-4457-A90E-DEF42CCB83AC}" destId="{A53130B4-C707-4F42-A7F3-675468039347}" srcOrd="5" destOrd="0" presId="urn:microsoft.com/office/officeart/2018/2/layout/IconVerticalSolidList"/>
    <dgm:cxn modelId="{44925F1D-F264-467A-8EC5-8720B04CC5F8}" type="presParOf" srcId="{0C98F02F-3122-4457-A90E-DEF42CCB83AC}" destId="{4B52C728-438D-4DCA-BEF6-7A35EB2A066B}" srcOrd="6" destOrd="0" presId="urn:microsoft.com/office/officeart/2018/2/layout/IconVerticalSolidList"/>
    <dgm:cxn modelId="{CAF2A967-EC17-4261-8916-54B4EF5CB15F}" type="presParOf" srcId="{4B52C728-438D-4DCA-BEF6-7A35EB2A066B}" destId="{2E528DCA-45EF-4BD1-A4A1-DED9841BB3C1}" srcOrd="0" destOrd="0" presId="urn:microsoft.com/office/officeart/2018/2/layout/IconVerticalSolidList"/>
    <dgm:cxn modelId="{5E0E304E-D478-4509-83E3-290909EC5AF5}" type="presParOf" srcId="{4B52C728-438D-4DCA-BEF6-7A35EB2A066B}" destId="{DAF3910D-A78D-4CA0-938E-368C1DAD7348}" srcOrd="1" destOrd="0" presId="urn:microsoft.com/office/officeart/2018/2/layout/IconVerticalSolidList"/>
    <dgm:cxn modelId="{A5A1A9F9-257A-4710-A1DB-E8E96AD9A002}" type="presParOf" srcId="{4B52C728-438D-4DCA-BEF6-7A35EB2A066B}" destId="{B8FD8C45-9CC8-41CE-BA23-72724730B93B}" srcOrd="2" destOrd="0" presId="urn:microsoft.com/office/officeart/2018/2/layout/IconVerticalSolidList"/>
    <dgm:cxn modelId="{45622062-EA26-45E4-912F-9F74DD7401C6}" type="presParOf" srcId="{4B52C728-438D-4DCA-BEF6-7A35EB2A066B}" destId="{7BB97E3E-F5C6-4451-B51E-7FC5412E2402}"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5802034C-1A3D-4DEA-A74E-0E7477337D56}" type="doc">
      <dgm:prSet loTypeId="urn:microsoft.com/office/officeart/2018/2/layout/IconVerticalSolidList" loCatId="icon" qsTypeId="urn:microsoft.com/office/officeart/2005/8/quickstyle/simple1" qsCatId="simple" csTypeId="urn:microsoft.com/office/officeart/2018/5/colors/Iconchunking_neutralbg_colorful5" csCatId="colorful" phldr="1"/>
      <dgm:spPr/>
      <dgm:t>
        <a:bodyPr/>
        <a:lstStyle/>
        <a:p>
          <a:endParaRPr lang="en-US"/>
        </a:p>
      </dgm:t>
    </dgm:pt>
    <dgm:pt modelId="{522D134E-D729-46DF-B38F-D85695750455}">
      <dgm:prSet/>
      <dgm:spPr/>
      <dgm:t>
        <a:bodyPr/>
        <a:lstStyle/>
        <a:p>
          <a:pPr>
            <a:lnSpc>
              <a:spcPct val="100000"/>
            </a:lnSpc>
          </a:pPr>
          <a:r>
            <a:rPr lang="en-GB" noProof="0" dirty="0"/>
            <a:t>Work through all of the tasks on your worksheet. </a:t>
          </a:r>
        </a:p>
      </dgm:t>
    </dgm:pt>
    <dgm:pt modelId="{171AF985-FC6A-47E8-A2F3-6018327C85A1}" type="parTrans" cxnId="{1FE82E96-60B2-4C67-BBA9-B4C1A1720EDE}">
      <dgm:prSet/>
      <dgm:spPr/>
      <dgm:t>
        <a:bodyPr/>
        <a:lstStyle/>
        <a:p>
          <a:endParaRPr lang="en-US"/>
        </a:p>
      </dgm:t>
    </dgm:pt>
    <dgm:pt modelId="{01EEC637-A266-4D50-A514-20972240EA97}" type="sibTrans" cxnId="{1FE82E96-60B2-4C67-BBA9-B4C1A1720EDE}">
      <dgm:prSet/>
      <dgm:spPr/>
      <dgm:t>
        <a:bodyPr/>
        <a:lstStyle/>
        <a:p>
          <a:endParaRPr lang="en-US"/>
        </a:p>
      </dgm:t>
    </dgm:pt>
    <dgm:pt modelId="{D71B3FE2-5E13-462E-9929-3CB9A97E9521}">
      <dgm:prSet/>
      <dgm:spPr/>
      <dgm:t>
        <a:bodyPr/>
        <a:lstStyle/>
        <a:p>
          <a:pPr>
            <a:lnSpc>
              <a:spcPct val="100000"/>
            </a:lnSpc>
          </a:pPr>
          <a:r>
            <a:rPr lang="en-GB" noProof="0" dirty="0"/>
            <a:t>Refer to your class notes or the lesson slides.</a:t>
          </a:r>
        </a:p>
      </dgm:t>
    </dgm:pt>
    <dgm:pt modelId="{F05C1960-1018-41A5-8B6C-206619F9199B}" type="parTrans" cxnId="{4D3E2251-4D85-450D-9378-F4BADBFE13EE}">
      <dgm:prSet/>
      <dgm:spPr/>
      <dgm:t>
        <a:bodyPr/>
        <a:lstStyle/>
        <a:p>
          <a:endParaRPr lang="en-US"/>
        </a:p>
      </dgm:t>
    </dgm:pt>
    <dgm:pt modelId="{153D99CF-6BAC-4E73-ADDD-7878C63B93B8}" type="sibTrans" cxnId="{4D3E2251-4D85-450D-9378-F4BADBFE13EE}">
      <dgm:prSet/>
      <dgm:spPr/>
      <dgm:t>
        <a:bodyPr/>
        <a:lstStyle/>
        <a:p>
          <a:endParaRPr lang="en-US"/>
        </a:p>
      </dgm:t>
    </dgm:pt>
    <dgm:pt modelId="{0BB598BF-9E55-4936-8ADD-D729C8D62DB2}">
      <dgm:prSet/>
      <dgm:spPr/>
      <dgm:t>
        <a:bodyPr/>
        <a:lstStyle/>
        <a:p>
          <a:pPr>
            <a:lnSpc>
              <a:spcPct val="100000"/>
            </a:lnSpc>
          </a:pPr>
          <a:r>
            <a:rPr lang="en-GB" noProof="0" dirty="0"/>
            <a:t>Compare your answer with the group.</a:t>
          </a:r>
        </a:p>
      </dgm:t>
    </dgm:pt>
    <dgm:pt modelId="{62C3AC55-B5AB-4423-B23D-D7D4BF8C612D}" type="parTrans" cxnId="{3136C3B1-91FC-494A-B381-A4B62BEFA3CF}">
      <dgm:prSet/>
      <dgm:spPr/>
      <dgm:t>
        <a:bodyPr/>
        <a:lstStyle/>
        <a:p>
          <a:endParaRPr lang="en-US"/>
        </a:p>
      </dgm:t>
    </dgm:pt>
    <dgm:pt modelId="{8B4DFB42-B431-492C-9030-E342A61D6203}" type="sibTrans" cxnId="{3136C3B1-91FC-494A-B381-A4B62BEFA3CF}">
      <dgm:prSet/>
      <dgm:spPr/>
      <dgm:t>
        <a:bodyPr/>
        <a:lstStyle/>
        <a:p>
          <a:endParaRPr lang="en-US"/>
        </a:p>
      </dgm:t>
    </dgm:pt>
    <dgm:pt modelId="{A328844B-650B-4940-A02A-581A18CCACC0}">
      <dgm:prSet/>
      <dgm:spPr/>
      <dgm:t>
        <a:bodyPr/>
        <a:lstStyle/>
        <a:p>
          <a:pPr>
            <a:lnSpc>
              <a:spcPct val="100000"/>
            </a:lnSpc>
          </a:pPr>
          <a:r>
            <a:rPr lang="en-GB" b="1" u="sng" noProof="0" dirty="0"/>
            <a:t>TIME ALLOWED: 15 Minutes.</a:t>
          </a:r>
          <a:endParaRPr lang="en-GB" noProof="0" dirty="0"/>
        </a:p>
      </dgm:t>
    </dgm:pt>
    <dgm:pt modelId="{0E48B433-98E1-4071-B7DE-5E57ED61F22C}" type="parTrans" cxnId="{AC062CD1-15A4-434C-92E2-C0120A975C0C}">
      <dgm:prSet/>
      <dgm:spPr/>
      <dgm:t>
        <a:bodyPr/>
        <a:lstStyle/>
        <a:p>
          <a:endParaRPr lang="en-US"/>
        </a:p>
      </dgm:t>
    </dgm:pt>
    <dgm:pt modelId="{291B44BE-DD14-4EC1-A87F-0A43ED85B4AB}" type="sibTrans" cxnId="{AC062CD1-15A4-434C-92E2-C0120A975C0C}">
      <dgm:prSet/>
      <dgm:spPr/>
      <dgm:t>
        <a:bodyPr/>
        <a:lstStyle/>
        <a:p>
          <a:endParaRPr lang="en-US"/>
        </a:p>
      </dgm:t>
    </dgm:pt>
    <dgm:pt modelId="{40B16D81-B828-4F86-A3E7-DC951FFF157A}" type="pres">
      <dgm:prSet presAssocID="{5802034C-1A3D-4DEA-A74E-0E7477337D56}" presName="root" presStyleCnt="0">
        <dgm:presLayoutVars>
          <dgm:dir/>
          <dgm:resizeHandles val="exact"/>
        </dgm:presLayoutVars>
      </dgm:prSet>
      <dgm:spPr/>
    </dgm:pt>
    <dgm:pt modelId="{2638DD41-0935-4E90-80B6-67D494E7077A}" type="pres">
      <dgm:prSet presAssocID="{522D134E-D729-46DF-B38F-D85695750455}" presName="compNode" presStyleCnt="0"/>
      <dgm:spPr/>
    </dgm:pt>
    <dgm:pt modelId="{5BC987E8-E46A-4429-906F-2C26C5531130}" type="pres">
      <dgm:prSet presAssocID="{522D134E-D729-46DF-B38F-D85695750455}" presName="bgRect" presStyleLbl="bgShp" presStyleIdx="0" presStyleCnt="4"/>
      <dgm:spPr/>
    </dgm:pt>
    <dgm:pt modelId="{4B22D7CC-285B-40BD-9C19-34795622F9E3}" type="pres">
      <dgm:prSet presAssocID="{522D134E-D729-46DF-B38F-D85695750455}"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Users"/>
        </a:ext>
      </dgm:extLst>
    </dgm:pt>
    <dgm:pt modelId="{D4B042F2-DBD8-48CE-AFCF-757DBF4C3242}" type="pres">
      <dgm:prSet presAssocID="{522D134E-D729-46DF-B38F-D85695750455}" presName="spaceRect" presStyleCnt="0"/>
      <dgm:spPr/>
    </dgm:pt>
    <dgm:pt modelId="{A7B5DB5F-1E98-4A48-AC24-120DE401F948}" type="pres">
      <dgm:prSet presAssocID="{522D134E-D729-46DF-B38F-D85695750455}" presName="parTx" presStyleLbl="revTx" presStyleIdx="0" presStyleCnt="4">
        <dgm:presLayoutVars>
          <dgm:chMax val="0"/>
          <dgm:chPref val="0"/>
        </dgm:presLayoutVars>
      </dgm:prSet>
      <dgm:spPr/>
    </dgm:pt>
    <dgm:pt modelId="{FA6E734A-4FBC-4838-BCDA-BBAF54CC18E5}" type="pres">
      <dgm:prSet presAssocID="{01EEC637-A266-4D50-A514-20972240EA97}" presName="sibTrans" presStyleCnt="0"/>
      <dgm:spPr/>
    </dgm:pt>
    <dgm:pt modelId="{F48F5020-06C3-458D-ACBA-15D01EDF9507}" type="pres">
      <dgm:prSet presAssocID="{D71B3FE2-5E13-462E-9929-3CB9A97E9521}" presName="compNode" presStyleCnt="0"/>
      <dgm:spPr/>
    </dgm:pt>
    <dgm:pt modelId="{32AAE1B8-EA79-4073-9CF6-1C7D8FF82564}" type="pres">
      <dgm:prSet presAssocID="{D71B3FE2-5E13-462E-9929-3CB9A97E9521}" presName="bgRect" presStyleLbl="bgShp" presStyleIdx="1" presStyleCnt="4"/>
      <dgm:spPr/>
    </dgm:pt>
    <dgm:pt modelId="{7BCFBD82-17D1-4846-8123-C4ADCD2B3503}" type="pres">
      <dgm:prSet presAssocID="{D71B3FE2-5E13-462E-9929-3CB9A97E9521}"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hat"/>
        </a:ext>
      </dgm:extLst>
    </dgm:pt>
    <dgm:pt modelId="{1102C6CE-7EF7-44F5-9011-1A07B28F5971}" type="pres">
      <dgm:prSet presAssocID="{D71B3FE2-5E13-462E-9929-3CB9A97E9521}" presName="spaceRect" presStyleCnt="0"/>
      <dgm:spPr/>
    </dgm:pt>
    <dgm:pt modelId="{A9716C2D-7EC3-4F4D-9EBD-12087318075C}" type="pres">
      <dgm:prSet presAssocID="{D71B3FE2-5E13-462E-9929-3CB9A97E9521}" presName="parTx" presStyleLbl="revTx" presStyleIdx="1" presStyleCnt="4">
        <dgm:presLayoutVars>
          <dgm:chMax val="0"/>
          <dgm:chPref val="0"/>
        </dgm:presLayoutVars>
      </dgm:prSet>
      <dgm:spPr/>
    </dgm:pt>
    <dgm:pt modelId="{1E453882-A411-4F63-AA55-44E0F244D715}" type="pres">
      <dgm:prSet presAssocID="{153D99CF-6BAC-4E73-ADDD-7878C63B93B8}" presName="sibTrans" presStyleCnt="0"/>
      <dgm:spPr/>
    </dgm:pt>
    <dgm:pt modelId="{73AAD0DD-F29D-41B3-B53A-559D45CDE78C}" type="pres">
      <dgm:prSet presAssocID="{0BB598BF-9E55-4936-8ADD-D729C8D62DB2}" presName="compNode" presStyleCnt="0"/>
      <dgm:spPr/>
    </dgm:pt>
    <dgm:pt modelId="{4126CD42-3B52-460C-A388-AFAFCADC8ADB}" type="pres">
      <dgm:prSet presAssocID="{0BB598BF-9E55-4936-8ADD-D729C8D62DB2}" presName="bgRect" presStyleLbl="bgShp" presStyleIdx="2" presStyleCnt="4"/>
      <dgm:spPr/>
    </dgm:pt>
    <dgm:pt modelId="{F6132082-96F6-47D6-BB12-6398F45B1677}" type="pres">
      <dgm:prSet presAssocID="{0BB598BF-9E55-4936-8ADD-D729C8D62DB2}"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Presentation with Pie Chart"/>
        </a:ext>
      </dgm:extLst>
    </dgm:pt>
    <dgm:pt modelId="{FF824D93-38FA-464A-BCEA-63F325C95F59}" type="pres">
      <dgm:prSet presAssocID="{0BB598BF-9E55-4936-8ADD-D729C8D62DB2}" presName="spaceRect" presStyleCnt="0"/>
      <dgm:spPr/>
    </dgm:pt>
    <dgm:pt modelId="{4951A0E4-25CE-4A15-B821-EB21D0E89F6B}" type="pres">
      <dgm:prSet presAssocID="{0BB598BF-9E55-4936-8ADD-D729C8D62DB2}" presName="parTx" presStyleLbl="revTx" presStyleIdx="2" presStyleCnt="4">
        <dgm:presLayoutVars>
          <dgm:chMax val="0"/>
          <dgm:chPref val="0"/>
        </dgm:presLayoutVars>
      </dgm:prSet>
      <dgm:spPr/>
    </dgm:pt>
    <dgm:pt modelId="{B415255B-D826-4B21-B5E2-1E37FD6F1155}" type="pres">
      <dgm:prSet presAssocID="{8B4DFB42-B431-492C-9030-E342A61D6203}" presName="sibTrans" presStyleCnt="0"/>
      <dgm:spPr/>
    </dgm:pt>
    <dgm:pt modelId="{220CB69E-C334-43A6-BB99-F1BFC73C78DC}" type="pres">
      <dgm:prSet presAssocID="{A328844B-650B-4940-A02A-581A18CCACC0}" presName="compNode" presStyleCnt="0"/>
      <dgm:spPr/>
    </dgm:pt>
    <dgm:pt modelId="{AF3B6A46-E7F9-434D-8DF2-4EF41EE487E2}" type="pres">
      <dgm:prSet presAssocID="{A328844B-650B-4940-A02A-581A18CCACC0}" presName="bgRect" presStyleLbl="bgShp" presStyleIdx="3" presStyleCnt="4"/>
      <dgm:spPr/>
    </dgm:pt>
    <dgm:pt modelId="{EDA34C17-A80F-4B1D-BEDB-AD1C2639FB54}" type="pres">
      <dgm:prSet presAssocID="{A328844B-650B-4940-A02A-581A18CCACC0}"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Hourglass"/>
        </a:ext>
      </dgm:extLst>
    </dgm:pt>
    <dgm:pt modelId="{8AB22C54-A795-46A7-BB2B-47A326B6AB4C}" type="pres">
      <dgm:prSet presAssocID="{A328844B-650B-4940-A02A-581A18CCACC0}" presName="spaceRect" presStyleCnt="0"/>
      <dgm:spPr/>
    </dgm:pt>
    <dgm:pt modelId="{91296C1C-3D04-498E-90D3-33525C0166FB}" type="pres">
      <dgm:prSet presAssocID="{A328844B-650B-4940-A02A-581A18CCACC0}" presName="parTx" presStyleLbl="revTx" presStyleIdx="3" presStyleCnt="4">
        <dgm:presLayoutVars>
          <dgm:chMax val="0"/>
          <dgm:chPref val="0"/>
        </dgm:presLayoutVars>
      </dgm:prSet>
      <dgm:spPr/>
    </dgm:pt>
  </dgm:ptLst>
  <dgm:cxnLst>
    <dgm:cxn modelId="{7E21B61F-313A-4D08-9914-0F6B7875F6E7}" type="presOf" srcId="{D71B3FE2-5E13-462E-9929-3CB9A97E9521}" destId="{A9716C2D-7EC3-4F4D-9EBD-12087318075C}" srcOrd="0" destOrd="0" presId="urn:microsoft.com/office/officeart/2018/2/layout/IconVerticalSolidList"/>
    <dgm:cxn modelId="{C355B248-3D19-4345-A546-52A138860A25}" type="presOf" srcId="{522D134E-D729-46DF-B38F-D85695750455}" destId="{A7B5DB5F-1E98-4A48-AC24-120DE401F948}" srcOrd="0" destOrd="0" presId="urn:microsoft.com/office/officeart/2018/2/layout/IconVerticalSolidList"/>
    <dgm:cxn modelId="{AC16456C-BD74-4F0F-BCCB-63BEEAE10714}" type="presOf" srcId="{A328844B-650B-4940-A02A-581A18CCACC0}" destId="{91296C1C-3D04-498E-90D3-33525C0166FB}" srcOrd="0" destOrd="0" presId="urn:microsoft.com/office/officeart/2018/2/layout/IconVerticalSolidList"/>
    <dgm:cxn modelId="{4D3E2251-4D85-450D-9378-F4BADBFE13EE}" srcId="{5802034C-1A3D-4DEA-A74E-0E7477337D56}" destId="{D71B3FE2-5E13-462E-9929-3CB9A97E9521}" srcOrd="1" destOrd="0" parTransId="{F05C1960-1018-41A5-8B6C-206619F9199B}" sibTransId="{153D99CF-6BAC-4E73-ADDD-7878C63B93B8}"/>
    <dgm:cxn modelId="{1FE82E96-60B2-4C67-BBA9-B4C1A1720EDE}" srcId="{5802034C-1A3D-4DEA-A74E-0E7477337D56}" destId="{522D134E-D729-46DF-B38F-D85695750455}" srcOrd="0" destOrd="0" parTransId="{171AF985-FC6A-47E8-A2F3-6018327C85A1}" sibTransId="{01EEC637-A266-4D50-A514-20972240EA97}"/>
    <dgm:cxn modelId="{637647A6-4A8C-4FBC-A82C-A0B0C4869239}" type="presOf" srcId="{5802034C-1A3D-4DEA-A74E-0E7477337D56}" destId="{40B16D81-B828-4F86-A3E7-DC951FFF157A}" srcOrd="0" destOrd="0" presId="urn:microsoft.com/office/officeart/2018/2/layout/IconVerticalSolidList"/>
    <dgm:cxn modelId="{3136C3B1-91FC-494A-B381-A4B62BEFA3CF}" srcId="{5802034C-1A3D-4DEA-A74E-0E7477337D56}" destId="{0BB598BF-9E55-4936-8ADD-D729C8D62DB2}" srcOrd="2" destOrd="0" parTransId="{62C3AC55-B5AB-4423-B23D-D7D4BF8C612D}" sibTransId="{8B4DFB42-B431-492C-9030-E342A61D6203}"/>
    <dgm:cxn modelId="{069B0DBA-8A4F-4BA9-9062-B579773CC4A4}" type="presOf" srcId="{0BB598BF-9E55-4936-8ADD-D729C8D62DB2}" destId="{4951A0E4-25CE-4A15-B821-EB21D0E89F6B}" srcOrd="0" destOrd="0" presId="urn:microsoft.com/office/officeart/2018/2/layout/IconVerticalSolidList"/>
    <dgm:cxn modelId="{AC062CD1-15A4-434C-92E2-C0120A975C0C}" srcId="{5802034C-1A3D-4DEA-A74E-0E7477337D56}" destId="{A328844B-650B-4940-A02A-581A18CCACC0}" srcOrd="3" destOrd="0" parTransId="{0E48B433-98E1-4071-B7DE-5E57ED61F22C}" sibTransId="{291B44BE-DD14-4EC1-A87F-0A43ED85B4AB}"/>
    <dgm:cxn modelId="{2F1B593B-F7CA-45A4-A5BC-D7DE8029F0B1}" type="presParOf" srcId="{40B16D81-B828-4F86-A3E7-DC951FFF157A}" destId="{2638DD41-0935-4E90-80B6-67D494E7077A}" srcOrd="0" destOrd="0" presId="urn:microsoft.com/office/officeart/2018/2/layout/IconVerticalSolidList"/>
    <dgm:cxn modelId="{FFA825D8-7F41-4C65-8AAF-096928883460}" type="presParOf" srcId="{2638DD41-0935-4E90-80B6-67D494E7077A}" destId="{5BC987E8-E46A-4429-906F-2C26C5531130}" srcOrd="0" destOrd="0" presId="urn:microsoft.com/office/officeart/2018/2/layout/IconVerticalSolidList"/>
    <dgm:cxn modelId="{1406FEEE-D949-4874-8B2F-2423D41ADAEB}" type="presParOf" srcId="{2638DD41-0935-4E90-80B6-67D494E7077A}" destId="{4B22D7CC-285B-40BD-9C19-34795622F9E3}" srcOrd="1" destOrd="0" presId="urn:microsoft.com/office/officeart/2018/2/layout/IconVerticalSolidList"/>
    <dgm:cxn modelId="{A9E2519F-A796-4643-B572-82DC61F7D5F6}" type="presParOf" srcId="{2638DD41-0935-4E90-80B6-67D494E7077A}" destId="{D4B042F2-DBD8-48CE-AFCF-757DBF4C3242}" srcOrd="2" destOrd="0" presId="urn:microsoft.com/office/officeart/2018/2/layout/IconVerticalSolidList"/>
    <dgm:cxn modelId="{BE45ABFB-AE81-43ED-9F3F-514A279CC16E}" type="presParOf" srcId="{2638DD41-0935-4E90-80B6-67D494E7077A}" destId="{A7B5DB5F-1E98-4A48-AC24-120DE401F948}" srcOrd="3" destOrd="0" presId="urn:microsoft.com/office/officeart/2018/2/layout/IconVerticalSolidList"/>
    <dgm:cxn modelId="{03E9B6AE-25C5-4528-828F-CE609B8BE8D9}" type="presParOf" srcId="{40B16D81-B828-4F86-A3E7-DC951FFF157A}" destId="{FA6E734A-4FBC-4838-BCDA-BBAF54CC18E5}" srcOrd="1" destOrd="0" presId="urn:microsoft.com/office/officeart/2018/2/layout/IconVerticalSolidList"/>
    <dgm:cxn modelId="{3D16632E-DA8E-425E-A1D5-EEFF5D80FC7E}" type="presParOf" srcId="{40B16D81-B828-4F86-A3E7-DC951FFF157A}" destId="{F48F5020-06C3-458D-ACBA-15D01EDF9507}" srcOrd="2" destOrd="0" presId="urn:microsoft.com/office/officeart/2018/2/layout/IconVerticalSolidList"/>
    <dgm:cxn modelId="{6B1DB05C-BC7A-46A9-ABBF-15023220C97B}" type="presParOf" srcId="{F48F5020-06C3-458D-ACBA-15D01EDF9507}" destId="{32AAE1B8-EA79-4073-9CF6-1C7D8FF82564}" srcOrd="0" destOrd="0" presId="urn:microsoft.com/office/officeart/2018/2/layout/IconVerticalSolidList"/>
    <dgm:cxn modelId="{A65B18C7-71E5-424E-A55D-C220D7FE9016}" type="presParOf" srcId="{F48F5020-06C3-458D-ACBA-15D01EDF9507}" destId="{7BCFBD82-17D1-4846-8123-C4ADCD2B3503}" srcOrd="1" destOrd="0" presId="urn:microsoft.com/office/officeart/2018/2/layout/IconVerticalSolidList"/>
    <dgm:cxn modelId="{24FF8A16-F9AC-4AD6-98C9-6155B3C2B85D}" type="presParOf" srcId="{F48F5020-06C3-458D-ACBA-15D01EDF9507}" destId="{1102C6CE-7EF7-44F5-9011-1A07B28F5971}" srcOrd="2" destOrd="0" presId="urn:microsoft.com/office/officeart/2018/2/layout/IconVerticalSolidList"/>
    <dgm:cxn modelId="{51489552-6A48-4022-B740-DBEDEA60B261}" type="presParOf" srcId="{F48F5020-06C3-458D-ACBA-15D01EDF9507}" destId="{A9716C2D-7EC3-4F4D-9EBD-12087318075C}" srcOrd="3" destOrd="0" presId="urn:microsoft.com/office/officeart/2018/2/layout/IconVerticalSolidList"/>
    <dgm:cxn modelId="{4A1AE6A0-0693-4C36-8D64-6C9CB6CA43CE}" type="presParOf" srcId="{40B16D81-B828-4F86-A3E7-DC951FFF157A}" destId="{1E453882-A411-4F63-AA55-44E0F244D715}" srcOrd="3" destOrd="0" presId="urn:microsoft.com/office/officeart/2018/2/layout/IconVerticalSolidList"/>
    <dgm:cxn modelId="{A7DDE9D2-8CD7-4443-A856-A5E425281CB3}" type="presParOf" srcId="{40B16D81-B828-4F86-A3E7-DC951FFF157A}" destId="{73AAD0DD-F29D-41B3-B53A-559D45CDE78C}" srcOrd="4" destOrd="0" presId="urn:microsoft.com/office/officeart/2018/2/layout/IconVerticalSolidList"/>
    <dgm:cxn modelId="{B60D2D2E-5DDF-4E7D-BCBE-36EEFE1AD630}" type="presParOf" srcId="{73AAD0DD-F29D-41B3-B53A-559D45CDE78C}" destId="{4126CD42-3B52-460C-A388-AFAFCADC8ADB}" srcOrd="0" destOrd="0" presId="urn:microsoft.com/office/officeart/2018/2/layout/IconVerticalSolidList"/>
    <dgm:cxn modelId="{22B56636-E380-4070-8AC0-95F2696714F3}" type="presParOf" srcId="{73AAD0DD-F29D-41B3-B53A-559D45CDE78C}" destId="{F6132082-96F6-47D6-BB12-6398F45B1677}" srcOrd="1" destOrd="0" presId="urn:microsoft.com/office/officeart/2018/2/layout/IconVerticalSolidList"/>
    <dgm:cxn modelId="{DE154577-E5B0-4888-AB43-C3FF26B3A33D}" type="presParOf" srcId="{73AAD0DD-F29D-41B3-B53A-559D45CDE78C}" destId="{FF824D93-38FA-464A-BCEA-63F325C95F59}" srcOrd="2" destOrd="0" presId="urn:microsoft.com/office/officeart/2018/2/layout/IconVerticalSolidList"/>
    <dgm:cxn modelId="{32B52500-C4B0-4425-838A-708CB1F86A63}" type="presParOf" srcId="{73AAD0DD-F29D-41B3-B53A-559D45CDE78C}" destId="{4951A0E4-25CE-4A15-B821-EB21D0E89F6B}" srcOrd="3" destOrd="0" presId="urn:microsoft.com/office/officeart/2018/2/layout/IconVerticalSolidList"/>
    <dgm:cxn modelId="{6538078F-1F1C-4A0D-8F18-1C3D43CE48B7}" type="presParOf" srcId="{40B16D81-B828-4F86-A3E7-DC951FFF157A}" destId="{B415255B-D826-4B21-B5E2-1E37FD6F1155}" srcOrd="5" destOrd="0" presId="urn:microsoft.com/office/officeart/2018/2/layout/IconVerticalSolidList"/>
    <dgm:cxn modelId="{D7B2B785-1E4B-4B1A-BCF4-77C55C62E63B}" type="presParOf" srcId="{40B16D81-B828-4F86-A3E7-DC951FFF157A}" destId="{220CB69E-C334-43A6-BB99-F1BFC73C78DC}" srcOrd="6" destOrd="0" presId="urn:microsoft.com/office/officeart/2018/2/layout/IconVerticalSolidList"/>
    <dgm:cxn modelId="{DD8283AC-61DD-413A-A3D8-8130D896274D}" type="presParOf" srcId="{220CB69E-C334-43A6-BB99-F1BFC73C78DC}" destId="{AF3B6A46-E7F9-434D-8DF2-4EF41EE487E2}" srcOrd="0" destOrd="0" presId="urn:microsoft.com/office/officeart/2018/2/layout/IconVerticalSolidList"/>
    <dgm:cxn modelId="{1EEC5FF7-647E-401A-B3D3-313C4FF8A36B}" type="presParOf" srcId="{220CB69E-C334-43A6-BB99-F1BFC73C78DC}" destId="{EDA34C17-A80F-4B1D-BEDB-AD1C2639FB54}" srcOrd="1" destOrd="0" presId="urn:microsoft.com/office/officeart/2018/2/layout/IconVerticalSolidList"/>
    <dgm:cxn modelId="{51D54433-6C6B-41AF-A1B4-0F96F2BE0E2B}" type="presParOf" srcId="{220CB69E-C334-43A6-BB99-F1BFC73C78DC}" destId="{8AB22C54-A795-46A7-BB2B-47A326B6AB4C}" srcOrd="2" destOrd="0" presId="urn:microsoft.com/office/officeart/2018/2/layout/IconVerticalSolidList"/>
    <dgm:cxn modelId="{EC17006D-D7D5-4BA5-8112-94DF13B82D9B}" type="presParOf" srcId="{220CB69E-C334-43A6-BB99-F1BFC73C78DC}" destId="{91296C1C-3D04-498E-90D3-33525C0166FB}"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FB084ED-EB51-4061-B52C-F08F2DFAC9D0}">
      <dsp:nvSpPr>
        <dsp:cNvPr id="0" name=""/>
        <dsp:cNvSpPr/>
      </dsp:nvSpPr>
      <dsp:spPr>
        <a:xfrm>
          <a:off x="0" y="615237"/>
          <a:ext cx="10058399" cy="1135824"/>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6B21B38-C36E-4C19-B698-8E6A8C362332}">
      <dsp:nvSpPr>
        <dsp:cNvPr id="0" name=""/>
        <dsp:cNvSpPr/>
      </dsp:nvSpPr>
      <dsp:spPr>
        <a:xfrm>
          <a:off x="343586" y="870798"/>
          <a:ext cx="624703" cy="624703"/>
        </a:xfrm>
        <a:prstGeom prst="rect">
          <a:avLst/>
        </a:prstGeom>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w="15875" cap="flat" cmpd="sng" algn="ctr">
          <a:solidFill>
            <a:schemeClr val="lt1">
              <a:alpha val="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F91C3A1-33A2-4279-B43D-278B85798316}">
      <dsp:nvSpPr>
        <dsp:cNvPr id="0" name=""/>
        <dsp:cNvSpPr/>
      </dsp:nvSpPr>
      <dsp:spPr>
        <a:xfrm>
          <a:off x="1311876" y="615237"/>
          <a:ext cx="8746523" cy="113582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0208" tIns="120208" rIns="120208" bIns="120208" numCol="1" spcCol="1270" anchor="ctr" anchorCtr="0">
          <a:noAutofit/>
        </a:bodyPr>
        <a:lstStyle/>
        <a:p>
          <a:pPr marL="0" lvl="0" indent="0" algn="l" defTabSz="1111250">
            <a:lnSpc>
              <a:spcPct val="100000"/>
            </a:lnSpc>
            <a:spcBef>
              <a:spcPct val="0"/>
            </a:spcBef>
            <a:spcAft>
              <a:spcPct val="35000"/>
            </a:spcAft>
            <a:buNone/>
          </a:pPr>
          <a:r>
            <a:rPr lang="en-GB" sz="2500" kern="1200" noProof="0" dirty="0"/>
            <a:t>To be able to explain how individuals can interact with online communities.</a:t>
          </a:r>
        </a:p>
      </dsp:txBody>
      <dsp:txXfrm>
        <a:off x="1311876" y="615237"/>
        <a:ext cx="8746523" cy="1135824"/>
      </dsp:txXfrm>
    </dsp:sp>
    <dsp:sp modelId="{1A5C2C03-0BBB-4FCE-BE0C-1868FEBC0EE1}">
      <dsp:nvSpPr>
        <dsp:cNvPr id="0" name=""/>
        <dsp:cNvSpPr/>
      </dsp:nvSpPr>
      <dsp:spPr>
        <a:xfrm>
          <a:off x="0" y="2035018"/>
          <a:ext cx="10058399" cy="1135824"/>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CB098A9-6335-4065-99D6-FE3D10E5E6E8}">
      <dsp:nvSpPr>
        <dsp:cNvPr id="0" name=""/>
        <dsp:cNvSpPr/>
      </dsp:nvSpPr>
      <dsp:spPr>
        <a:xfrm>
          <a:off x="343586" y="2290578"/>
          <a:ext cx="624703" cy="624703"/>
        </a:xfrm>
        <a:prstGeom prst="rect">
          <a:avLst/>
        </a:prstGeom>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a:ln w="15875" cap="flat" cmpd="sng" algn="ctr">
          <a:solidFill>
            <a:schemeClr val="lt1">
              <a:alpha val="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312E587-AD1F-4513-8F82-56B81A996774}">
      <dsp:nvSpPr>
        <dsp:cNvPr id="0" name=""/>
        <dsp:cNvSpPr/>
      </dsp:nvSpPr>
      <dsp:spPr>
        <a:xfrm>
          <a:off x="1311876" y="2035018"/>
          <a:ext cx="8746523" cy="113582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0208" tIns="120208" rIns="120208" bIns="120208" numCol="1" spcCol="1270" anchor="ctr" anchorCtr="0">
          <a:noAutofit/>
        </a:bodyPr>
        <a:lstStyle/>
        <a:p>
          <a:pPr marL="0" lvl="0" indent="0" algn="l" defTabSz="1111250">
            <a:lnSpc>
              <a:spcPct val="100000"/>
            </a:lnSpc>
            <a:spcBef>
              <a:spcPct val="0"/>
            </a:spcBef>
            <a:spcAft>
              <a:spcPct val="35000"/>
            </a:spcAft>
            <a:buNone/>
          </a:pPr>
          <a:r>
            <a:rPr lang="en-GB" sz="2500" kern="1200" noProof="0" dirty="0"/>
            <a:t>To be able to explain how organisations can interact with online communities.</a:t>
          </a:r>
        </a:p>
      </dsp:txBody>
      <dsp:txXfrm>
        <a:off x="1311876" y="2035018"/>
        <a:ext cx="8746523" cy="1135824"/>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60B7D05-E407-4E10-8A79-A6EA0E70172C}">
      <dsp:nvSpPr>
        <dsp:cNvPr id="0" name=""/>
        <dsp:cNvSpPr/>
      </dsp:nvSpPr>
      <dsp:spPr>
        <a:xfrm>
          <a:off x="0" y="157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E8D2EAC-9F79-4D7C-B1A3-DF9109937AE5}">
      <dsp:nvSpPr>
        <dsp:cNvPr id="0" name=""/>
        <dsp:cNvSpPr/>
      </dsp:nvSpPr>
      <dsp:spPr>
        <a:xfrm>
          <a:off x="240913" y="180763"/>
          <a:ext cx="438024" cy="43802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F3AE272-A9A6-4EB4-9D99-39B53A2FE4D1}">
      <dsp:nvSpPr>
        <dsp:cNvPr id="0" name=""/>
        <dsp:cNvSpPr/>
      </dsp:nvSpPr>
      <dsp:spPr>
        <a:xfrm>
          <a:off x="919851" y="157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noProof="0" dirty="0"/>
            <a:t>Each of your exam questions will start with a </a:t>
          </a:r>
          <a:r>
            <a:rPr lang="en-GB" sz="2200" b="1" i="1" kern="1200" noProof="0" dirty="0"/>
            <a:t>command word</a:t>
          </a:r>
          <a:r>
            <a:rPr lang="en-GB" sz="2200" kern="1200" noProof="0" dirty="0"/>
            <a:t>.</a:t>
          </a:r>
        </a:p>
      </dsp:txBody>
      <dsp:txXfrm>
        <a:off x="919851" y="1571"/>
        <a:ext cx="9138548" cy="796407"/>
      </dsp:txXfrm>
    </dsp:sp>
    <dsp:sp modelId="{AEE6216A-86B7-4383-87C3-2B6F7B219A01}">
      <dsp:nvSpPr>
        <dsp:cNvPr id="0" name=""/>
        <dsp:cNvSpPr/>
      </dsp:nvSpPr>
      <dsp:spPr>
        <a:xfrm>
          <a:off x="0" y="99708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9D2FF6B-171C-40BC-8216-0D3EFF21C686}">
      <dsp:nvSpPr>
        <dsp:cNvPr id="0" name=""/>
        <dsp:cNvSpPr/>
      </dsp:nvSpPr>
      <dsp:spPr>
        <a:xfrm>
          <a:off x="240913" y="1176272"/>
          <a:ext cx="438024" cy="43802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B96BD72-0C68-4BC7-95D2-D7E5BAF6F0E5}">
      <dsp:nvSpPr>
        <dsp:cNvPr id="0" name=""/>
        <dsp:cNvSpPr/>
      </dsp:nvSpPr>
      <dsp:spPr>
        <a:xfrm>
          <a:off x="919851" y="99708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noProof="0" dirty="0"/>
            <a:t>The type of command word will determine how you answer the question.</a:t>
          </a:r>
        </a:p>
      </dsp:txBody>
      <dsp:txXfrm>
        <a:off x="919851" y="997081"/>
        <a:ext cx="9138548" cy="796407"/>
      </dsp:txXfrm>
    </dsp:sp>
    <dsp:sp modelId="{30214C24-4507-4B47-960D-900FE9F9A791}">
      <dsp:nvSpPr>
        <dsp:cNvPr id="0" name=""/>
        <dsp:cNvSpPr/>
      </dsp:nvSpPr>
      <dsp:spPr>
        <a:xfrm>
          <a:off x="0" y="199259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A18A936-02F0-430D-B8D3-EE6CA0DAE196}">
      <dsp:nvSpPr>
        <dsp:cNvPr id="0" name=""/>
        <dsp:cNvSpPr/>
      </dsp:nvSpPr>
      <dsp:spPr>
        <a:xfrm>
          <a:off x="240913" y="2171782"/>
          <a:ext cx="438024" cy="43802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7F33C6B-1021-42B2-9D1D-E42E2B912516}">
      <dsp:nvSpPr>
        <dsp:cNvPr id="0" name=""/>
        <dsp:cNvSpPr/>
      </dsp:nvSpPr>
      <dsp:spPr>
        <a:xfrm>
          <a:off x="919851" y="199259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noProof="0" dirty="0"/>
            <a:t>It will also determine how your marks will be awarded.</a:t>
          </a:r>
        </a:p>
      </dsp:txBody>
      <dsp:txXfrm>
        <a:off x="919851" y="1992590"/>
        <a:ext cx="9138548" cy="796407"/>
      </dsp:txXfrm>
    </dsp:sp>
    <dsp:sp modelId="{30AABE70-612D-486B-BBB2-9542581093FF}">
      <dsp:nvSpPr>
        <dsp:cNvPr id="0" name=""/>
        <dsp:cNvSpPr/>
      </dsp:nvSpPr>
      <dsp:spPr>
        <a:xfrm>
          <a:off x="0" y="298810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5B57E97-73E0-4258-9772-A57B69C5187E}">
      <dsp:nvSpPr>
        <dsp:cNvPr id="0" name=""/>
        <dsp:cNvSpPr/>
      </dsp:nvSpPr>
      <dsp:spPr>
        <a:xfrm>
          <a:off x="240913" y="3167292"/>
          <a:ext cx="438024" cy="43802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2C64518B-F5D2-4A52-9681-5759BC852878}">
      <dsp:nvSpPr>
        <dsp:cNvPr id="0" name=""/>
        <dsp:cNvSpPr/>
      </dsp:nvSpPr>
      <dsp:spPr>
        <a:xfrm>
          <a:off x="919851" y="298810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noProof="0" dirty="0"/>
            <a:t>You need to be aware of the following command words.</a:t>
          </a:r>
        </a:p>
      </dsp:txBody>
      <dsp:txXfrm>
        <a:off x="919851" y="2988100"/>
        <a:ext cx="9138548" cy="796407"/>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30D8B55-9025-4F44-8792-CE5BEF5D5724}">
      <dsp:nvSpPr>
        <dsp:cNvPr id="0" name=""/>
        <dsp:cNvSpPr/>
      </dsp:nvSpPr>
      <dsp:spPr>
        <a:xfrm>
          <a:off x="0" y="122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A9E3318-FA82-4D3E-BE20-11BE0474B4D6}">
      <dsp:nvSpPr>
        <dsp:cNvPr id="0" name=""/>
        <dsp:cNvSpPr/>
      </dsp:nvSpPr>
      <dsp:spPr>
        <a:xfrm>
          <a:off x="157868" y="118647"/>
          <a:ext cx="287034" cy="28703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3119928B-F7E8-4B24-9FA5-5C4CC38CB6AA}">
      <dsp:nvSpPr>
        <dsp:cNvPr id="0" name=""/>
        <dsp:cNvSpPr/>
      </dsp:nvSpPr>
      <dsp:spPr>
        <a:xfrm>
          <a:off x="602771" y="122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90000"/>
            </a:lnSpc>
            <a:spcBef>
              <a:spcPct val="0"/>
            </a:spcBef>
            <a:spcAft>
              <a:spcPct val="35000"/>
            </a:spcAft>
            <a:buNone/>
          </a:pPr>
          <a:r>
            <a:rPr lang="en-GB" sz="1900" kern="1200" noProof="0" dirty="0"/>
            <a:t>This is the </a:t>
          </a:r>
          <a:r>
            <a:rPr lang="en-GB" sz="1900" kern="1200" noProof="0" dirty="0" err="1"/>
            <a:t>easisest</a:t>
          </a:r>
          <a:r>
            <a:rPr lang="en-GB" sz="1900" kern="1200" noProof="0" dirty="0"/>
            <a:t> command word to understand.</a:t>
          </a:r>
        </a:p>
      </dsp:txBody>
      <dsp:txXfrm>
        <a:off x="602771" y="1224"/>
        <a:ext cx="9455628" cy="521880"/>
      </dsp:txXfrm>
    </dsp:sp>
    <dsp:sp modelId="{8DE8FBB6-C969-4B5C-94C8-4352D4A97340}">
      <dsp:nvSpPr>
        <dsp:cNvPr id="0" name=""/>
        <dsp:cNvSpPr/>
      </dsp:nvSpPr>
      <dsp:spPr>
        <a:xfrm>
          <a:off x="0" y="65357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3DDE2BC-E54F-41A1-8A94-61C6C967A457}">
      <dsp:nvSpPr>
        <dsp:cNvPr id="0" name=""/>
        <dsp:cNvSpPr/>
      </dsp:nvSpPr>
      <dsp:spPr>
        <a:xfrm>
          <a:off x="157868" y="770997"/>
          <a:ext cx="287034" cy="28703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260EA11-A876-44EA-86D6-219492915D2E}">
      <dsp:nvSpPr>
        <dsp:cNvPr id="0" name=""/>
        <dsp:cNvSpPr/>
      </dsp:nvSpPr>
      <dsp:spPr>
        <a:xfrm>
          <a:off x="602771" y="65357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90000"/>
            </a:lnSpc>
            <a:spcBef>
              <a:spcPct val="0"/>
            </a:spcBef>
            <a:spcAft>
              <a:spcPct val="35000"/>
            </a:spcAft>
            <a:buNone/>
          </a:pPr>
          <a:r>
            <a:rPr lang="en-GB" sz="1900" kern="1200" noProof="0" dirty="0"/>
            <a:t>Here you simply </a:t>
          </a:r>
          <a:r>
            <a:rPr lang="en-GB" sz="1900" b="1" i="1" kern="1200" noProof="0" dirty="0"/>
            <a:t>list</a:t>
          </a:r>
          <a:r>
            <a:rPr lang="en-GB" sz="1900" kern="1200" noProof="0" dirty="0"/>
            <a:t> a number of </a:t>
          </a:r>
          <a:r>
            <a:rPr lang="en-GB" sz="1900" b="1" i="1" kern="1200" noProof="0" dirty="0"/>
            <a:t>different</a:t>
          </a:r>
          <a:r>
            <a:rPr lang="en-GB" sz="1900" kern="1200" noProof="0" dirty="0"/>
            <a:t> facts.</a:t>
          </a:r>
        </a:p>
      </dsp:txBody>
      <dsp:txXfrm>
        <a:off x="602771" y="653574"/>
        <a:ext cx="9455628" cy="521880"/>
      </dsp:txXfrm>
    </dsp:sp>
    <dsp:sp modelId="{11B6ABE6-A6F1-49F3-8DAB-BEB2AFCD1F39}">
      <dsp:nvSpPr>
        <dsp:cNvPr id="0" name=""/>
        <dsp:cNvSpPr/>
      </dsp:nvSpPr>
      <dsp:spPr>
        <a:xfrm>
          <a:off x="0" y="130592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306E1B0-72BC-4F12-8807-91AFEE2E8B86}">
      <dsp:nvSpPr>
        <dsp:cNvPr id="0" name=""/>
        <dsp:cNvSpPr/>
      </dsp:nvSpPr>
      <dsp:spPr>
        <a:xfrm>
          <a:off x="157868" y="1423347"/>
          <a:ext cx="287034" cy="28703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EFA640E-3C67-4815-AFD4-D805C7B487C4}">
      <dsp:nvSpPr>
        <dsp:cNvPr id="0" name=""/>
        <dsp:cNvSpPr/>
      </dsp:nvSpPr>
      <dsp:spPr>
        <a:xfrm>
          <a:off x="602771" y="130592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90000"/>
            </a:lnSpc>
            <a:spcBef>
              <a:spcPct val="0"/>
            </a:spcBef>
            <a:spcAft>
              <a:spcPct val="35000"/>
            </a:spcAft>
            <a:buNone/>
          </a:pPr>
          <a:r>
            <a:rPr lang="en-GB" sz="1900" kern="1200" noProof="0" dirty="0"/>
            <a:t>A two mark ‘Name / State / Give’ question required </a:t>
          </a:r>
          <a:r>
            <a:rPr lang="en-GB" sz="1900" b="1" i="1" kern="1200" noProof="0" dirty="0"/>
            <a:t>two different facts</a:t>
          </a:r>
          <a:r>
            <a:rPr lang="en-GB" sz="1900" kern="1200" noProof="0" dirty="0"/>
            <a:t>.</a:t>
          </a:r>
        </a:p>
      </dsp:txBody>
      <dsp:txXfrm>
        <a:off x="602771" y="1305924"/>
        <a:ext cx="9455628" cy="521880"/>
      </dsp:txXfrm>
    </dsp:sp>
    <dsp:sp modelId="{BD50EB95-D922-4983-B69F-91542E67426E}">
      <dsp:nvSpPr>
        <dsp:cNvPr id="0" name=""/>
        <dsp:cNvSpPr/>
      </dsp:nvSpPr>
      <dsp:spPr>
        <a:xfrm>
          <a:off x="0" y="195827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D6B24A3-7B3D-4EB8-9D12-114E2FC5A5D4}">
      <dsp:nvSpPr>
        <dsp:cNvPr id="0" name=""/>
        <dsp:cNvSpPr/>
      </dsp:nvSpPr>
      <dsp:spPr>
        <a:xfrm>
          <a:off x="157868" y="2075698"/>
          <a:ext cx="287034" cy="28703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B470B0C-81D5-408C-85D8-BD27122BA615}">
      <dsp:nvSpPr>
        <dsp:cNvPr id="0" name=""/>
        <dsp:cNvSpPr/>
      </dsp:nvSpPr>
      <dsp:spPr>
        <a:xfrm>
          <a:off x="602771" y="195827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90000"/>
            </a:lnSpc>
            <a:spcBef>
              <a:spcPct val="0"/>
            </a:spcBef>
            <a:spcAft>
              <a:spcPct val="35000"/>
            </a:spcAft>
            <a:buNone/>
          </a:pPr>
          <a:r>
            <a:rPr lang="en-GB" sz="1900" kern="1200" noProof="0" dirty="0"/>
            <a:t>Make sure the facts are different and not simply the opposite.</a:t>
          </a:r>
        </a:p>
      </dsp:txBody>
      <dsp:txXfrm>
        <a:off x="602771" y="1958275"/>
        <a:ext cx="9455628" cy="521880"/>
      </dsp:txXfrm>
    </dsp:sp>
    <dsp:sp modelId="{8CC35F4B-2476-48C7-B1B3-38DCD985E999}">
      <dsp:nvSpPr>
        <dsp:cNvPr id="0" name=""/>
        <dsp:cNvSpPr/>
      </dsp:nvSpPr>
      <dsp:spPr>
        <a:xfrm>
          <a:off x="0" y="261062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6B43270-EDF1-4DBD-BE61-EB8C283C8367}">
      <dsp:nvSpPr>
        <dsp:cNvPr id="0" name=""/>
        <dsp:cNvSpPr/>
      </dsp:nvSpPr>
      <dsp:spPr>
        <a:xfrm>
          <a:off x="157868" y="2728048"/>
          <a:ext cx="287034" cy="287034"/>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C8A102C-E727-4010-AE01-29073EE6FF39}">
      <dsp:nvSpPr>
        <dsp:cNvPr id="0" name=""/>
        <dsp:cNvSpPr/>
      </dsp:nvSpPr>
      <dsp:spPr>
        <a:xfrm>
          <a:off x="602771" y="261062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90000"/>
            </a:lnSpc>
            <a:spcBef>
              <a:spcPct val="0"/>
            </a:spcBef>
            <a:spcAft>
              <a:spcPct val="35000"/>
            </a:spcAft>
            <a:buNone/>
          </a:pPr>
          <a:r>
            <a:rPr lang="en-GB" sz="1900" kern="1200" noProof="0" dirty="0"/>
            <a:t>For example: “Switches are faster than hubs. Hubs are slower than switches”.</a:t>
          </a:r>
        </a:p>
      </dsp:txBody>
      <dsp:txXfrm>
        <a:off x="602771" y="2610625"/>
        <a:ext cx="9455628" cy="521880"/>
      </dsp:txXfrm>
    </dsp:sp>
    <dsp:sp modelId="{A600370C-ABE9-4364-9DB8-F4C80A97555B}">
      <dsp:nvSpPr>
        <dsp:cNvPr id="0" name=""/>
        <dsp:cNvSpPr/>
      </dsp:nvSpPr>
      <dsp:spPr>
        <a:xfrm>
          <a:off x="0" y="326297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9F7D92F-117A-43BA-BA01-000038C48061}">
      <dsp:nvSpPr>
        <dsp:cNvPr id="0" name=""/>
        <dsp:cNvSpPr/>
      </dsp:nvSpPr>
      <dsp:spPr>
        <a:xfrm>
          <a:off x="157868" y="3380398"/>
          <a:ext cx="287034" cy="287034"/>
        </a:xfrm>
        <a:prstGeom prst="rect">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2265846-E110-46ED-9E2A-DE79E9DEE508}">
      <dsp:nvSpPr>
        <dsp:cNvPr id="0" name=""/>
        <dsp:cNvSpPr/>
      </dsp:nvSpPr>
      <dsp:spPr>
        <a:xfrm>
          <a:off x="602771" y="326297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90000"/>
            </a:lnSpc>
            <a:spcBef>
              <a:spcPct val="0"/>
            </a:spcBef>
            <a:spcAft>
              <a:spcPct val="35000"/>
            </a:spcAft>
            <a:buNone/>
          </a:pPr>
          <a:r>
            <a:rPr lang="en-GB" sz="1900" kern="1200" noProof="0" dirty="0"/>
            <a:t>This is the</a:t>
          </a:r>
          <a:r>
            <a:rPr lang="en-GB" sz="1900" b="1" i="1" kern="1200" noProof="0" dirty="0"/>
            <a:t> same point </a:t>
          </a:r>
          <a:r>
            <a:rPr lang="en-GB" sz="1900" kern="1200" noProof="0" dirty="0"/>
            <a:t>just repeated from an </a:t>
          </a:r>
          <a:r>
            <a:rPr lang="en-GB" sz="1900" b="1" i="1" kern="1200" noProof="0" dirty="0"/>
            <a:t>opposite perspective</a:t>
          </a:r>
          <a:r>
            <a:rPr lang="en-GB" sz="1900" kern="1200" noProof="0" dirty="0"/>
            <a:t>.</a:t>
          </a:r>
        </a:p>
      </dsp:txBody>
      <dsp:txXfrm>
        <a:off x="602771" y="3262975"/>
        <a:ext cx="9455628" cy="521880"/>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BD6AA1C-201C-4511-BC43-54C78DBB803B}">
      <dsp:nvSpPr>
        <dsp:cNvPr id="0" name=""/>
        <dsp:cNvSpPr/>
      </dsp:nvSpPr>
      <dsp:spPr>
        <a:xfrm>
          <a:off x="0" y="157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2F389D4-C3D9-4C72-A4F6-CB3DDBBEF1B9}">
      <dsp:nvSpPr>
        <dsp:cNvPr id="0" name=""/>
        <dsp:cNvSpPr/>
      </dsp:nvSpPr>
      <dsp:spPr>
        <a:xfrm>
          <a:off x="240913" y="180763"/>
          <a:ext cx="438024" cy="43802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3C1F867-6098-419B-9C41-69371BC9DE3D}">
      <dsp:nvSpPr>
        <dsp:cNvPr id="0" name=""/>
        <dsp:cNvSpPr/>
      </dsp:nvSpPr>
      <dsp:spPr>
        <a:xfrm>
          <a:off x="919851" y="157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noProof="0" dirty="0"/>
            <a:t>If you see a question with the command word ‘</a:t>
          </a:r>
          <a:r>
            <a:rPr lang="en-GB" sz="2200" b="1" i="1" kern="1200" noProof="0" dirty="0"/>
            <a:t>Explain</a:t>
          </a:r>
          <a:r>
            <a:rPr lang="en-GB" sz="2200" kern="1200" noProof="0" dirty="0"/>
            <a:t>’.</a:t>
          </a:r>
        </a:p>
      </dsp:txBody>
      <dsp:txXfrm>
        <a:off x="919851" y="1571"/>
        <a:ext cx="9138548" cy="796407"/>
      </dsp:txXfrm>
    </dsp:sp>
    <dsp:sp modelId="{A9ABDDEB-6ABD-40F3-AA0E-5B135972054E}">
      <dsp:nvSpPr>
        <dsp:cNvPr id="0" name=""/>
        <dsp:cNvSpPr/>
      </dsp:nvSpPr>
      <dsp:spPr>
        <a:xfrm>
          <a:off x="0" y="99708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00B29BC-19B3-4188-BB21-7498BB15CC2F}">
      <dsp:nvSpPr>
        <dsp:cNvPr id="0" name=""/>
        <dsp:cNvSpPr/>
      </dsp:nvSpPr>
      <dsp:spPr>
        <a:xfrm>
          <a:off x="240913" y="1176272"/>
          <a:ext cx="438024" cy="43802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B250604-35A4-48DF-AAE9-B2BA1B29D2E0}">
      <dsp:nvSpPr>
        <dsp:cNvPr id="0" name=""/>
        <dsp:cNvSpPr/>
      </dsp:nvSpPr>
      <dsp:spPr>
        <a:xfrm>
          <a:off x="919851" y="99708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noProof="0" dirty="0"/>
            <a:t>Each question will either be </a:t>
          </a:r>
          <a:r>
            <a:rPr lang="en-GB" sz="2200" b="1" i="1" kern="1200" noProof="0" dirty="0"/>
            <a:t>2 marks </a:t>
          </a:r>
          <a:r>
            <a:rPr lang="en-GB" sz="2200" kern="1200" noProof="0" dirty="0"/>
            <a:t>or </a:t>
          </a:r>
          <a:r>
            <a:rPr lang="en-GB" sz="2200" b="1" i="1" kern="1200" noProof="0" dirty="0"/>
            <a:t>4 marks</a:t>
          </a:r>
          <a:r>
            <a:rPr lang="en-GB" sz="2200" kern="1200" noProof="0" dirty="0"/>
            <a:t>.</a:t>
          </a:r>
        </a:p>
      </dsp:txBody>
      <dsp:txXfrm>
        <a:off x="919851" y="997081"/>
        <a:ext cx="9138548" cy="796407"/>
      </dsp:txXfrm>
    </dsp:sp>
    <dsp:sp modelId="{FF1B4D68-E624-4A92-B83E-DDAB4D9C04B4}">
      <dsp:nvSpPr>
        <dsp:cNvPr id="0" name=""/>
        <dsp:cNvSpPr/>
      </dsp:nvSpPr>
      <dsp:spPr>
        <a:xfrm>
          <a:off x="0" y="199259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449C579-38E8-4FD8-92BA-024EC23E07E8}">
      <dsp:nvSpPr>
        <dsp:cNvPr id="0" name=""/>
        <dsp:cNvSpPr/>
      </dsp:nvSpPr>
      <dsp:spPr>
        <a:xfrm>
          <a:off x="240913" y="2171782"/>
          <a:ext cx="438024" cy="43802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DDF8FE6-7803-42B5-B609-041B5963CD19}">
      <dsp:nvSpPr>
        <dsp:cNvPr id="0" name=""/>
        <dsp:cNvSpPr/>
      </dsp:nvSpPr>
      <dsp:spPr>
        <a:xfrm>
          <a:off x="919851" y="199259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noProof="0" dirty="0"/>
            <a:t>You get ONE mark for </a:t>
          </a:r>
          <a:r>
            <a:rPr lang="en-GB" sz="2200" b="1" i="1" kern="1200" noProof="0" dirty="0"/>
            <a:t>identifying a point</a:t>
          </a:r>
          <a:r>
            <a:rPr lang="en-GB" sz="2200" kern="1200" noProof="0" dirty="0"/>
            <a:t>.</a:t>
          </a:r>
        </a:p>
      </dsp:txBody>
      <dsp:txXfrm>
        <a:off x="919851" y="1992590"/>
        <a:ext cx="9138548" cy="796407"/>
      </dsp:txXfrm>
    </dsp:sp>
    <dsp:sp modelId="{71E52044-1EA9-4F5D-9F64-16DE6D82483A}">
      <dsp:nvSpPr>
        <dsp:cNvPr id="0" name=""/>
        <dsp:cNvSpPr/>
      </dsp:nvSpPr>
      <dsp:spPr>
        <a:xfrm>
          <a:off x="0" y="298810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8143043-B97A-4E0B-A7A1-07092B2D9CFE}">
      <dsp:nvSpPr>
        <dsp:cNvPr id="0" name=""/>
        <dsp:cNvSpPr/>
      </dsp:nvSpPr>
      <dsp:spPr>
        <a:xfrm>
          <a:off x="240913" y="3167292"/>
          <a:ext cx="438024" cy="43802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E5120F3-753A-4FEA-9C09-BFB179195570}">
      <dsp:nvSpPr>
        <dsp:cNvPr id="0" name=""/>
        <dsp:cNvSpPr/>
      </dsp:nvSpPr>
      <dsp:spPr>
        <a:xfrm>
          <a:off x="919851" y="298810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noProof="0" dirty="0"/>
            <a:t>You get ONE mark </a:t>
          </a:r>
          <a:r>
            <a:rPr lang="en-GB" sz="2200" b="1" i="1" kern="1200" noProof="0" dirty="0"/>
            <a:t>expanding or explaining the point</a:t>
          </a:r>
          <a:r>
            <a:rPr lang="en-GB" sz="2200" kern="1200" noProof="0" dirty="0"/>
            <a:t>.</a:t>
          </a:r>
        </a:p>
      </dsp:txBody>
      <dsp:txXfrm>
        <a:off x="919851" y="2988100"/>
        <a:ext cx="9138548" cy="796407"/>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BC987E8-E46A-4429-906F-2C26C5531130}">
      <dsp:nvSpPr>
        <dsp:cNvPr id="0" name=""/>
        <dsp:cNvSpPr/>
      </dsp:nvSpPr>
      <dsp:spPr>
        <a:xfrm>
          <a:off x="0" y="157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B22D7CC-285B-40BD-9C19-34795622F9E3}">
      <dsp:nvSpPr>
        <dsp:cNvPr id="0" name=""/>
        <dsp:cNvSpPr/>
      </dsp:nvSpPr>
      <dsp:spPr>
        <a:xfrm>
          <a:off x="240913" y="180763"/>
          <a:ext cx="438024" cy="43802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7B5DB5F-1E98-4A48-AC24-120DE401F948}">
      <dsp:nvSpPr>
        <dsp:cNvPr id="0" name=""/>
        <dsp:cNvSpPr/>
      </dsp:nvSpPr>
      <dsp:spPr>
        <a:xfrm>
          <a:off x="919851" y="157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GB" sz="2200" kern="1200" noProof="0" dirty="0"/>
            <a:t>At the end of your worksheet, there are some exam style questions. </a:t>
          </a:r>
        </a:p>
      </dsp:txBody>
      <dsp:txXfrm>
        <a:off x="919851" y="1571"/>
        <a:ext cx="9138548" cy="796407"/>
      </dsp:txXfrm>
    </dsp:sp>
    <dsp:sp modelId="{32AAE1B8-EA79-4073-9CF6-1C7D8FF82564}">
      <dsp:nvSpPr>
        <dsp:cNvPr id="0" name=""/>
        <dsp:cNvSpPr/>
      </dsp:nvSpPr>
      <dsp:spPr>
        <a:xfrm>
          <a:off x="0" y="99708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BCFBD82-17D1-4846-8123-C4ADCD2B3503}">
      <dsp:nvSpPr>
        <dsp:cNvPr id="0" name=""/>
        <dsp:cNvSpPr/>
      </dsp:nvSpPr>
      <dsp:spPr>
        <a:xfrm>
          <a:off x="240913" y="1176272"/>
          <a:ext cx="438024" cy="43802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9716C2D-7EC3-4F4D-9EBD-12087318075C}">
      <dsp:nvSpPr>
        <dsp:cNvPr id="0" name=""/>
        <dsp:cNvSpPr/>
      </dsp:nvSpPr>
      <dsp:spPr>
        <a:xfrm>
          <a:off x="919851" y="99708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GB" sz="2200" kern="1200" noProof="0" dirty="0"/>
            <a:t>You should be aiming for 1 mark in 1 minute.</a:t>
          </a:r>
        </a:p>
      </dsp:txBody>
      <dsp:txXfrm>
        <a:off x="919851" y="997081"/>
        <a:ext cx="9138548" cy="796407"/>
      </dsp:txXfrm>
    </dsp:sp>
    <dsp:sp modelId="{4126CD42-3B52-460C-A388-AFAFCADC8ADB}">
      <dsp:nvSpPr>
        <dsp:cNvPr id="0" name=""/>
        <dsp:cNvSpPr/>
      </dsp:nvSpPr>
      <dsp:spPr>
        <a:xfrm>
          <a:off x="0" y="199259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6132082-96F6-47D6-BB12-6398F45B1677}">
      <dsp:nvSpPr>
        <dsp:cNvPr id="0" name=""/>
        <dsp:cNvSpPr/>
      </dsp:nvSpPr>
      <dsp:spPr>
        <a:xfrm>
          <a:off x="240913" y="2171782"/>
          <a:ext cx="438024" cy="43802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951A0E4-25CE-4A15-B821-EB21D0E89F6B}">
      <dsp:nvSpPr>
        <dsp:cNvPr id="0" name=""/>
        <dsp:cNvSpPr/>
      </dsp:nvSpPr>
      <dsp:spPr>
        <a:xfrm>
          <a:off x="919851" y="199259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GB" sz="2200" kern="1200" noProof="0" dirty="0"/>
            <a:t>Compare your answers with the answers provided.</a:t>
          </a:r>
        </a:p>
      </dsp:txBody>
      <dsp:txXfrm>
        <a:off x="919851" y="1992590"/>
        <a:ext cx="9138548" cy="796407"/>
      </dsp:txXfrm>
    </dsp:sp>
    <dsp:sp modelId="{AF3B6A46-E7F9-434D-8DF2-4EF41EE487E2}">
      <dsp:nvSpPr>
        <dsp:cNvPr id="0" name=""/>
        <dsp:cNvSpPr/>
      </dsp:nvSpPr>
      <dsp:spPr>
        <a:xfrm>
          <a:off x="0" y="298810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DA34C17-A80F-4B1D-BEDB-AD1C2639FB54}">
      <dsp:nvSpPr>
        <dsp:cNvPr id="0" name=""/>
        <dsp:cNvSpPr/>
      </dsp:nvSpPr>
      <dsp:spPr>
        <a:xfrm>
          <a:off x="240913" y="3167292"/>
          <a:ext cx="438024" cy="43802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1296C1C-3D04-498E-90D3-33525C0166FB}">
      <dsp:nvSpPr>
        <dsp:cNvPr id="0" name=""/>
        <dsp:cNvSpPr/>
      </dsp:nvSpPr>
      <dsp:spPr>
        <a:xfrm>
          <a:off x="919851" y="298810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GB" sz="2200" b="1" u="sng" kern="1200" noProof="0" dirty="0"/>
            <a:t>TIME ALLOWED: 30 Minutes.</a:t>
          </a:r>
          <a:endParaRPr lang="en-GB" sz="2200" kern="1200" noProof="0" dirty="0"/>
        </a:p>
      </dsp:txBody>
      <dsp:txXfrm>
        <a:off x="919851" y="2988100"/>
        <a:ext cx="9138548" cy="796407"/>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751DA5C-9618-4619-AA73-B6D0CE6BE4BC}">
      <dsp:nvSpPr>
        <dsp:cNvPr id="0" name=""/>
        <dsp:cNvSpPr/>
      </dsp:nvSpPr>
      <dsp:spPr>
        <a:xfrm>
          <a:off x="0" y="571009"/>
          <a:ext cx="10058399" cy="1135824"/>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64BEBCA-25BB-46CB-8401-A184E0A552CD}">
      <dsp:nvSpPr>
        <dsp:cNvPr id="0" name=""/>
        <dsp:cNvSpPr/>
      </dsp:nvSpPr>
      <dsp:spPr>
        <a:xfrm>
          <a:off x="343586" y="870798"/>
          <a:ext cx="624703" cy="624703"/>
        </a:xfrm>
        <a:prstGeom prst="rect">
          <a:avLst/>
        </a:prstGeom>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w="15875" cap="flat" cmpd="sng" algn="ctr">
          <a:solidFill>
            <a:schemeClr val="lt1">
              <a:alpha val="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070F76B-78F1-478A-BF81-6088C8FA5CFF}">
      <dsp:nvSpPr>
        <dsp:cNvPr id="0" name=""/>
        <dsp:cNvSpPr/>
      </dsp:nvSpPr>
      <dsp:spPr>
        <a:xfrm>
          <a:off x="1311876" y="615237"/>
          <a:ext cx="8746523" cy="113582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0208" tIns="120208" rIns="120208" bIns="120208" numCol="1" spcCol="1270" anchor="ctr" anchorCtr="0">
          <a:noAutofit/>
        </a:bodyPr>
        <a:lstStyle/>
        <a:p>
          <a:pPr marL="0" lvl="0" indent="0" algn="l" defTabSz="1111250">
            <a:lnSpc>
              <a:spcPct val="100000"/>
            </a:lnSpc>
            <a:spcBef>
              <a:spcPct val="0"/>
            </a:spcBef>
            <a:spcAft>
              <a:spcPct val="35000"/>
            </a:spcAft>
            <a:buNone/>
          </a:pPr>
          <a:r>
            <a:rPr lang="en-GB" sz="2500" kern="1200" noProof="0" dirty="0"/>
            <a:t>Can I explain the different ways of communicating using a range of online communities?</a:t>
          </a:r>
        </a:p>
      </dsp:txBody>
      <dsp:txXfrm>
        <a:off x="1311876" y="615237"/>
        <a:ext cx="8746523" cy="1135824"/>
      </dsp:txXfrm>
    </dsp:sp>
    <dsp:sp modelId="{0DE6C41A-12A6-44D2-8504-EB8644925FB4}">
      <dsp:nvSpPr>
        <dsp:cNvPr id="0" name=""/>
        <dsp:cNvSpPr/>
      </dsp:nvSpPr>
      <dsp:spPr>
        <a:xfrm>
          <a:off x="0" y="2035018"/>
          <a:ext cx="10058399" cy="1135824"/>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417934C-2210-4266-8B90-09B209DF317E}">
      <dsp:nvSpPr>
        <dsp:cNvPr id="0" name=""/>
        <dsp:cNvSpPr/>
      </dsp:nvSpPr>
      <dsp:spPr>
        <a:xfrm>
          <a:off x="343586" y="2290578"/>
          <a:ext cx="624703" cy="624703"/>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B602C78-04ED-4B4B-83C9-73D3316AD4C3}">
      <dsp:nvSpPr>
        <dsp:cNvPr id="0" name=""/>
        <dsp:cNvSpPr/>
      </dsp:nvSpPr>
      <dsp:spPr>
        <a:xfrm>
          <a:off x="1311876" y="2035018"/>
          <a:ext cx="8746523" cy="113582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0208" tIns="120208" rIns="120208" bIns="120208" numCol="1" spcCol="1270" anchor="ctr" anchorCtr="0">
          <a:noAutofit/>
        </a:bodyPr>
        <a:lstStyle/>
        <a:p>
          <a:pPr marL="0" lvl="0" indent="0" algn="l" defTabSz="1111250">
            <a:lnSpc>
              <a:spcPct val="100000"/>
            </a:lnSpc>
            <a:spcBef>
              <a:spcPct val="0"/>
            </a:spcBef>
            <a:spcAft>
              <a:spcPct val="35000"/>
            </a:spcAft>
            <a:buNone/>
          </a:pPr>
          <a:r>
            <a:rPr lang="en-GB" sz="2500" kern="1200" noProof="0" dirty="0"/>
            <a:t>Can I explain the different ways of interacting with a range of online communities?</a:t>
          </a:r>
        </a:p>
      </dsp:txBody>
      <dsp:txXfrm>
        <a:off x="1311876" y="2035018"/>
        <a:ext cx="8746523" cy="113582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0003918-CD3C-4E5F-AF77-9380F517B0D0}">
      <dsp:nvSpPr>
        <dsp:cNvPr id="0" name=""/>
        <dsp:cNvSpPr/>
      </dsp:nvSpPr>
      <dsp:spPr>
        <a:xfrm>
          <a:off x="0" y="2957"/>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F63E659-9CBB-4618-83B7-599DAAF147C4}">
      <dsp:nvSpPr>
        <dsp:cNvPr id="0" name=""/>
        <dsp:cNvSpPr/>
      </dsp:nvSpPr>
      <dsp:spPr>
        <a:xfrm>
          <a:off x="190583" y="144714"/>
          <a:ext cx="346515" cy="34651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22C14D1-AF56-45FB-B4ED-CDFFE7A9109D}">
      <dsp:nvSpPr>
        <dsp:cNvPr id="0" name=""/>
        <dsp:cNvSpPr/>
      </dsp:nvSpPr>
      <dsp:spPr>
        <a:xfrm>
          <a:off x="727681" y="2957"/>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dirty="0"/>
            <a:t>An online community is a group of people who can </a:t>
          </a:r>
          <a:r>
            <a:rPr lang="en-GB" sz="1900" b="1" i="1" kern="1200" dirty="0"/>
            <a:t>connect</a:t>
          </a:r>
          <a:r>
            <a:rPr lang="en-GB" sz="1900" kern="1200" dirty="0"/>
            <a:t> and </a:t>
          </a:r>
          <a:r>
            <a:rPr lang="en-GB" sz="1900" b="1" i="1" kern="1200" dirty="0"/>
            <a:t>interact</a:t>
          </a:r>
          <a:r>
            <a:rPr lang="en-GB" sz="1900" kern="1200" dirty="0"/>
            <a:t> with </a:t>
          </a:r>
          <a:r>
            <a:rPr lang="en-GB" sz="1900" b="1" i="1" kern="1200" dirty="0"/>
            <a:t>each other</a:t>
          </a:r>
          <a:r>
            <a:rPr lang="en-GB" sz="1900" kern="1200" dirty="0"/>
            <a:t>.</a:t>
          </a:r>
          <a:endParaRPr lang="en-US" sz="1900" kern="1200" dirty="0"/>
        </a:p>
      </dsp:txBody>
      <dsp:txXfrm>
        <a:off x="727681" y="2957"/>
        <a:ext cx="9330718" cy="630027"/>
      </dsp:txXfrm>
    </dsp:sp>
    <dsp:sp modelId="{967661C0-CBE0-4FBE-9111-06DFED0B8BC6}">
      <dsp:nvSpPr>
        <dsp:cNvPr id="0" name=""/>
        <dsp:cNvSpPr/>
      </dsp:nvSpPr>
      <dsp:spPr>
        <a:xfrm>
          <a:off x="0" y="790492"/>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136EF29-703C-49CC-965B-0E84170B8AAC}">
      <dsp:nvSpPr>
        <dsp:cNvPr id="0" name=""/>
        <dsp:cNvSpPr/>
      </dsp:nvSpPr>
      <dsp:spPr>
        <a:xfrm>
          <a:off x="190583" y="932248"/>
          <a:ext cx="346515" cy="346515"/>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36D7B95-06ED-40EA-8543-C0FBD65ED9AA}">
      <dsp:nvSpPr>
        <dsp:cNvPr id="0" name=""/>
        <dsp:cNvSpPr/>
      </dsp:nvSpPr>
      <dsp:spPr>
        <a:xfrm>
          <a:off x="727681" y="790492"/>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dirty="0"/>
            <a:t>The group will usually have a </a:t>
          </a:r>
          <a:r>
            <a:rPr lang="en-GB" sz="1900" b="1" i="1" kern="1200" dirty="0"/>
            <a:t>shared interest or goal.</a:t>
          </a:r>
          <a:endParaRPr lang="en-US" sz="1900" b="1" i="1" kern="1200" dirty="0"/>
        </a:p>
      </dsp:txBody>
      <dsp:txXfrm>
        <a:off x="727681" y="790492"/>
        <a:ext cx="9330718" cy="630027"/>
      </dsp:txXfrm>
    </dsp:sp>
    <dsp:sp modelId="{BD92E9E8-FDBA-46C8-A253-B68BCD022CDC}">
      <dsp:nvSpPr>
        <dsp:cNvPr id="0" name=""/>
        <dsp:cNvSpPr/>
      </dsp:nvSpPr>
      <dsp:spPr>
        <a:xfrm>
          <a:off x="0" y="1578026"/>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198BB03-3BA4-4559-BB88-44944054877A}">
      <dsp:nvSpPr>
        <dsp:cNvPr id="0" name=""/>
        <dsp:cNvSpPr/>
      </dsp:nvSpPr>
      <dsp:spPr>
        <a:xfrm>
          <a:off x="190583" y="1719782"/>
          <a:ext cx="346515" cy="346515"/>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68F6B35-4AF8-4472-89D4-E710EE3F171D}">
      <dsp:nvSpPr>
        <dsp:cNvPr id="0" name=""/>
        <dsp:cNvSpPr/>
      </dsp:nvSpPr>
      <dsp:spPr>
        <a:xfrm>
          <a:off x="727681" y="1578026"/>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dirty="0"/>
            <a:t>Communities can exist on a </a:t>
          </a:r>
          <a:r>
            <a:rPr lang="en-GB" sz="1900" b="1" i="1" kern="1200" dirty="0"/>
            <a:t>variety of platforms</a:t>
          </a:r>
          <a:r>
            <a:rPr lang="en-GB" sz="1900" kern="1200" dirty="0"/>
            <a:t>.</a:t>
          </a:r>
          <a:endParaRPr lang="en-US" sz="1900" kern="1200" dirty="0"/>
        </a:p>
      </dsp:txBody>
      <dsp:txXfrm>
        <a:off x="727681" y="1578026"/>
        <a:ext cx="9330718" cy="630027"/>
      </dsp:txXfrm>
    </dsp:sp>
    <dsp:sp modelId="{CA9D7CBA-2A9E-4896-9981-829098F7C506}">
      <dsp:nvSpPr>
        <dsp:cNvPr id="0" name=""/>
        <dsp:cNvSpPr/>
      </dsp:nvSpPr>
      <dsp:spPr>
        <a:xfrm>
          <a:off x="0" y="2365560"/>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887469D-EBBE-4E1F-BCB9-08FE208A0228}">
      <dsp:nvSpPr>
        <dsp:cNvPr id="0" name=""/>
        <dsp:cNvSpPr/>
      </dsp:nvSpPr>
      <dsp:spPr>
        <a:xfrm>
          <a:off x="190583" y="2507316"/>
          <a:ext cx="346515" cy="346515"/>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60A05B8-8AE0-47A1-BAC8-3B2B2420108D}">
      <dsp:nvSpPr>
        <dsp:cNvPr id="0" name=""/>
        <dsp:cNvSpPr/>
      </dsp:nvSpPr>
      <dsp:spPr>
        <a:xfrm>
          <a:off x="727681" y="2365560"/>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dirty="0"/>
            <a:t>Communities can use a </a:t>
          </a:r>
          <a:r>
            <a:rPr lang="en-GB" sz="1900" b="1" i="1" kern="1200" dirty="0"/>
            <a:t>range of media formats</a:t>
          </a:r>
          <a:r>
            <a:rPr lang="en-GB" sz="1900" kern="1200" dirty="0"/>
            <a:t>.</a:t>
          </a:r>
          <a:endParaRPr lang="en-US" sz="1900" kern="1200" dirty="0"/>
        </a:p>
      </dsp:txBody>
      <dsp:txXfrm>
        <a:off x="727681" y="2365560"/>
        <a:ext cx="9330718" cy="630027"/>
      </dsp:txXfrm>
    </dsp:sp>
    <dsp:sp modelId="{C09C25AD-1F6A-4EE1-A362-640A0BB374B1}">
      <dsp:nvSpPr>
        <dsp:cNvPr id="0" name=""/>
        <dsp:cNvSpPr/>
      </dsp:nvSpPr>
      <dsp:spPr>
        <a:xfrm>
          <a:off x="0" y="3153094"/>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F60ED52-9E30-4132-B0CA-FF639C2CA8B9}">
      <dsp:nvSpPr>
        <dsp:cNvPr id="0" name=""/>
        <dsp:cNvSpPr/>
      </dsp:nvSpPr>
      <dsp:spPr>
        <a:xfrm>
          <a:off x="190583" y="3294850"/>
          <a:ext cx="346515" cy="346515"/>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358B85C-F19F-41AD-BF5C-2BD97EA905B3}">
      <dsp:nvSpPr>
        <dsp:cNvPr id="0" name=""/>
        <dsp:cNvSpPr/>
      </dsp:nvSpPr>
      <dsp:spPr>
        <a:xfrm>
          <a:off x="727681" y="3153094"/>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dirty="0"/>
            <a:t>Community members can </a:t>
          </a:r>
          <a:r>
            <a:rPr lang="en-GB" sz="1900" b="1" i="1" kern="1200" dirty="0"/>
            <a:t>interact</a:t>
          </a:r>
          <a:r>
            <a:rPr lang="en-GB" sz="1900" kern="1200" dirty="0"/>
            <a:t> using a wide range of </a:t>
          </a:r>
          <a:r>
            <a:rPr lang="en-GB" sz="1900" b="1" i="1" kern="1200" dirty="0"/>
            <a:t>different means</a:t>
          </a:r>
          <a:r>
            <a:rPr lang="en-GB" sz="1900" kern="1200" dirty="0"/>
            <a:t>.</a:t>
          </a:r>
          <a:endParaRPr lang="en-US" sz="1900" kern="1200" dirty="0"/>
        </a:p>
      </dsp:txBody>
      <dsp:txXfrm>
        <a:off x="727681" y="3153094"/>
        <a:ext cx="9330718" cy="63002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CDFE7BF-E20F-4F63-A199-3FB9FB39DF05}">
      <dsp:nvSpPr>
        <dsp:cNvPr id="0" name=""/>
        <dsp:cNvSpPr/>
      </dsp:nvSpPr>
      <dsp:spPr>
        <a:xfrm>
          <a:off x="3060431" y="1754425"/>
          <a:ext cx="906941" cy="906941"/>
        </a:xfrm>
        <a:prstGeom prst="ellipse">
          <a:avLst/>
        </a:prstGeom>
        <a:solidFill>
          <a:schemeClr val="accent6">
            <a:shade val="8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445" tIns="4445" rIns="4445" bIns="4445" numCol="1" spcCol="1270" anchor="ctr" anchorCtr="0">
          <a:noAutofit/>
        </a:bodyPr>
        <a:lstStyle/>
        <a:p>
          <a:pPr marL="0" lvl="0" indent="0" algn="ctr" defTabSz="311150">
            <a:lnSpc>
              <a:spcPct val="90000"/>
            </a:lnSpc>
            <a:spcBef>
              <a:spcPct val="0"/>
            </a:spcBef>
            <a:spcAft>
              <a:spcPct val="35000"/>
            </a:spcAft>
            <a:buNone/>
          </a:pPr>
          <a:r>
            <a:rPr lang="en-GB" sz="700" b="1" kern="1200" noProof="0" dirty="0">
              <a:latin typeface="Congenial" panose="02000503040000020004" pitchFamily="2" charset="0"/>
            </a:rPr>
            <a:t>Online Communities</a:t>
          </a:r>
        </a:p>
      </dsp:txBody>
      <dsp:txXfrm>
        <a:off x="3193249" y="1887243"/>
        <a:ext cx="641305" cy="641305"/>
      </dsp:txXfrm>
    </dsp:sp>
    <dsp:sp modelId="{70D68C31-A103-4B95-A135-DD36D04C7D0C}">
      <dsp:nvSpPr>
        <dsp:cNvPr id="0" name=""/>
        <dsp:cNvSpPr/>
      </dsp:nvSpPr>
      <dsp:spPr>
        <a:xfrm rot="17081757">
          <a:off x="3474381" y="1556399"/>
          <a:ext cx="414201" cy="25071"/>
        </a:xfrm>
        <a:custGeom>
          <a:avLst/>
          <a:gdLst/>
          <a:ahLst/>
          <a:cxnLst/>
          <a:rect l="0" t="0" r="0" b="0"/>
          <a:pathLst>
            <a:path>
              <a:moveTo>
                <a:pt x="0" y="12535"/>
              </a:moveTo>
              <a:lnTo>
                <a:pt x="414201" y="12535"/>
              </a:lnTo>
            </a:path>
          </a:pathLst>
        </a:custGeom>
        <a:noFill/>
        <a:ln w="15875" cap="flat" cmpd="sng" algn="ctr">
          <a:solidFill>
            <a:schemeClr val="accent6">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b="1" kern="1200" noProof="0" dirty="0">
            <a:latin typeface="Congenial" panose="02000503040000020004" pitchFamily="2" charset="0"/>
          </a:endParaRPr>
        </a:p>
      </dsp:txBody>
      <dsp:txXfrm>
        <a:off x="3671127" y="1558579"/>
        <a:ext cx="20710" cy="20710"/>
      </dsp:txXfrm>
    </dsp:sp>
    <dsp:sp modelId="{73619B6A-DB3C-49D8-B1D5-193D1DD3AF97}">
      <dsp:nvSpPr>
        <dsp:cNvPr id="0" name=""/>
        <dsp:cNvSpPr/>
      </dsp:nvSpPr>
      <dsp:spPr>
        <a:xfrm>
          <a:off x="3395591" y="476502"/>
          <a:ext cx="906941" cy="906941"/>
        </a:xfrm>
        <a:prstGeom prst="ellipse">
          <a:avLst/>
        </a:prstGeom>
        <a:solidFill>
          <a:schemeClr val="accent6">
            <a:shade val="8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n-GB" sz="900" b="1" kern="1200" noProof="0" dirty="0">
              <a:latin typeface="Congenial" panose="02000503040000020004" pitchFamily="2" charset="0"/>
            </a:rPr>
            <a:t>Social Media</a:t>
          </a:r>
        </a:p>
      </dsp:txBody>
      <dsp:txXfrm>
        <a:off x="3528409" y="609320"/>
        <a:ext cx="641305" cy="641305"/>
      </dsp:txXfrm>
    </dsp:sp>
    <dsp:sp modelId="{8EDFD6A2-6A7E-4E52-A907-1199130F0EE3}">
      <dsp:nvSpPr>
        <dsp:cNvPr id="0" name=""/>
        <dsp:cNvSpPr/>
      </dsp:nvSpPr>
      <dsp:spPr>
        <a:xfrm rot="19675822">
          <a:off x="3840854" y="1755148"/>
          <a:ext cx="751263" cy="25071"/>
        </a:xfrm>
        <a:custGeom>
          <a:avLst/>
          <a:gdLst/>
          <a:ahLst/>
          <a:cxnLst/>
          <a:rect l="0" t="0" r="0" b="0"/>
          <a:pathLst>
            <a:path>
              <a:moveTo>
                <a:pt x="0" y="12535"/>
              </a:moveTo>
              <a:lnTo>
                <a:pt x="751263" y="12535"/>
              </a:lnTo>
            </a:path>
          </a:pathLst>
        </a:custGeom>
        <a:noFill/>
        <a:ln w="15875" cap="flat" cmpd="sng" algn="ctr">
          <a:solidFill>
            <a:schemeClr val="accent6">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b="1" kern="1200" noProof="0" dirty="0">
            <a:latin typeface="Congenial" panose="02000503040000020004" pitchFamily="2" charset="0"/>
          </a:endParaRPr>
        </a:p>
      </dsp:txBody>
      <dsp:txXfrm>
        <a:off x="4197705" y="1748902"/>
        <a:ext cx="37563" cy="37563"/>
      </dsp:txXfrm>
    </dsp:sp>
    <dsp:sp modelId="{90D9818E-7382-4E47-A410-187905C15EDF}">
      <dsp:nvSpPr>
        <dsp:cNvPr id="0" name=""/>
        <dsp:cNvSpPr/>
      </dsp:nvSpPr>
      <dsp:spPr>
        <a:xfrm>
          <a:off x="4465600" y="874002"/>
          <a:ext cx="906941" cy="906941"/>
        </a:xfrm>
        <a:prstGeom prst="ellipse">
          <a:avLst/>
        </a:prstGeom>
        <a:solidFill>
          <a:schemeClr val="accent6">
            <a:shade val="80000"/>
            <a:hueOff val="7873"/>
            <a:satOff val="39"/>
            <a:lumOff val="3099"/>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n-GB" sz="900" b="1" kern="1200" noProof="0" dirty="0">
              <a:latin typeface="Congenial" panose="02000503040000020004" pitchFamily="2" charset="0"/>
            </a:rPr>
            <a:t>Blog</a:t>
          </a:r>
        </a:p>
      </dsp:txBody>
      <dsp:txXfrm>
        <a:off x="4598418" y="1006820"/>
        <a:ext cx="641305" cy="641305"/>
      </dsp:txXfrm>
    </dsp:sp>
    <dsp:sp modelId="{B2AB3C73-F0DD-4587-BFB2-CCB9399B75CB}">
      <dsp:nvSpPr>
        <dsp:cNvPr id="0" name=""/>
        <dsp:cNvSpPr/>
      </dsp:nvSpPr>
      <dsp:spPr>
        <a:xfrm rot="517920">
          <a:off x="3956669" y="2337185"/>
          <a:ext cx="982961" cy="25071"/>
        </a:xfrm>
        <a:custGeom>
          <a:avLst/>
          <a:gdLst/>
          <a:ahLst/>
          <a:cxnLst/>
          <a:rect l="0" t="0" r="0" b="0"/>
          <a:pathLst>
            <a:path>
              <a:moveTo>
                <a:pt x="0" y="12535"/>
              </a:moveTo>
              <a:lnTo>
                <a:pt x="982961" y="12535"/>
              </a:lnTo>
            </a:path>
          </a:pathLst>
        </a:custGeom>
        <a:noFill/>
        <a:ln w="15875" cap="flat" cmpd="sng" algn="ctr">
          <a:solidFill>
            <a:schemeClr val="accent6">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b="1" kern="1200" noProof="0" dirty="0">
            <a:latin typeface="Congenial" panose="02000503040000020004" pitchFamily="2" charset="0"/>
          </a:endParaRPr>
        </a:p>
      </dsp:txBody>
      <dsp:txXfrm>
        <a:off x="4423576" y="2325147"/>
        <a:ext cx="49148" cy="49148"/>
      </dsp:txXfrm>
    </dsp:sp>
    <dsp:sp modelId="{6446513D-C529-48C0-909B-59A3F214A3E6}">
      <dsp:nvSpPr>
        <dsp:cNvPr id="0" name=""/>
        <dsp:cNvSpPr/>
      </dsp:nvSpPr>
      <dsp:spPr>
        <a:xfrm>
          <a:off x="4928927" y="2038075"/>
          <a:ext cx="906941" cy="906941"/>
        </a:xfrm>
        <a:prstGeom prst="ellipse">
          <a:avLst/>
        </a:prstGeom>
        <a:solidFill>
          <a:schemeClr val="accent6">
            <a:shade val="80000"/>
            <a:hueOff val="15746"/>
            <a:satOff val="77"/>
            <a:lumOff val="6197"/>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n-GB" sz="900" b="1" kern="1200" noProof="0" dirty="0">
              <a:latin typeface="Congenial" panose="02000503040000020004" pitchFamily="2" charset="0"/>
            </a:rPr>
            <a:t>Vlog</a:t>
          </a:r>
        </a:p>
      </dsp:txBody>
      <dsp:txXfrm>
        <a:off x="5061745" y="2170893"/>
        <a:ext cx="641305" cy="641305"/>
      </dsp:txXfrm>
    </dsp:sp>
    <dsp:sp modelId="{076B9A06-0EE2-430F-9348-D4C8BD798BDF}">
      <dsp:nvSpPr>
        <dsp:cNvPr id="0" name=""/>
        <dsp:cNvSpPr/>
      </dsp:nvSpPr>
      <dsp:spPr>
        <a:xfrm rot="2729370">
          <a:off x="3732815" y="2754861"/>
          <a:ext cx="662216" cy="25071"/>
        </a:xfrm>
        <a:custGeom>
          <a:avLst/>
          <a:gdLst/>
          <a:ahLst/>
          <a:cxnLst/>
          <a:rect l="0" t="0" r="0" b="0"/>
          <a:pathLst>
            <a:path>
              <a:moveTo>
                <a:pt x="0" y="12535"/>
              </a:moveTo>
              <a:lnTo>
                <a:pt x="662216" y="12535"/>
              </a:lnTo>
            </a:path>
          </a:pathLst>
        </a:custGeom>
        <a:noFill/>
        <a:ln w="15875" cap="flat" cmpd="sng" algn="ctr">
          <a:solidFill>
            <a:schemeClr val="accent6">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4047368" y="2750841"/>
        <a:ext cx="33110" cy="33110"/>
      </dsp:txXfrm>
    </dsp:sp>
    <dsp:sp modelId="{F162FA2F-D8EE-40FC-A37A-370225BE1AB3}">
      <dsp:nvSpPr>
        <dsp:cNvPr id="0" name=""/>
        <dsp:cNvSpPr/>
      </dsp:nvSpPr>
      <dsp:spPr>
        <a:xfrm>
          <a:off x="4160473" y="2873426"/>
          <a:ext cx="906941" cy="906941"/>
        </a:xfrm>
        <a:prstGeom prst="ellipse">
          <a:avLst/>
        </a:prstGeom>
        <a:solidFill>
          <a:schemeClr val="accent6">
            <a:shade val="80000"/>
            <a:hueOff val="23619"/>
            <a:satOff val="116"/>
            <a:lumOff val="9296"/>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n-GB" sz="900" b="1" kern="1200" noProof="0" dirty="0">
              <a:latin typeface="Congenial" panose="02000503040000020004" pitchFamily="2" charset="0"/>
            </a:rPr>
            <a:t>Wiki</a:t>
          </a:r>
        </a:p>
      </dsp:txBody>
      <dsp:txXfrm>
        <a:off x="4293291" y="3006244"/>
        <a:ext cx="641305" cy="641305"/>
      </dsp:txXfrm>
    </dsp:sp>
    <dsp:sp modelId="{9757B7AB-50B8-4917-96AD-039CFB05D404}">
      <dsp:nvSpPr>
        <dsp:cNvPr id="0" name=""/>
        <dsp:cNvSpPr/>
      </dsp:nvSpPr>
      <dsp:spPr>
        <a:xfrm rot="5872127">
          <a:off x="3238931" y="2830050"/>
          <a:ext cx="374504" cy="25071"/>
        </a:xfrm>
        <a:custGeom>
          <a:avLst/>
          <a:gdLst/>
          <a:ahLst/>
          <a:cxnLst/>
          <a:rect l="0" t="0" r="0" b="0"/>
          <a:pathLst>
            <a:path>
              <a:moveTo>
                <a:pt x="0" y="12535"/>
              </a:moveTo>
              <a:lnTo>
                <a:pt x="374504" y="12535"/>
              </a:lnTo>
            </a:path>
          </a:pathLst>
        </a:custGeom>
        <a:noFill/>
        <a:ln w="15875" cap="flat" cmpd="sng" algn="ctr">
          <a:solidFill>
            <a:schemeClr val="accent6">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rot="10800000">
        <a:off x="3416821" y="2833223"/>
        <a:ext cx="18725" cy="18725"/>
      </dsp:txXfrm>
    </dsp:sp>
    <dsp:sp modelId="{650BD52C-328E-436A-966E-D39E830722E3}">
      <dsp:nvSpPr>
        <dsp:cNvPr id="0" name=""/>
        <dsp:cNvSpPr/>
      </dsp:nvSpPr>
      <dsp:spPr>
        <a:xfrm>
          <a:off x="2884995" y="3023805"/>
          <a:ext cx="906941" cy="906941"/>
        </a:xfrm>
        <a:prstGeom prst="ellipse">
          <a:avLst/>
        </a:prstGeom>
        <a:solidFill>
          <a:schemeClr val="accent6">
            <a:shade val="80000"/>
            <a:hueOff val="31492"/>
            <a:satOff val="155"/>
            <a:lumOff val="12394"/>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n-GB" sz="900" b="1" kern="1200" noProof="0" dirty="0">
              <a:latin typeface="Congenial" panose="02000503040000020004" pitchFamily="2" charset="0"/>
            </a:rPr>
            <a:t>Chatroom</a:t>
          </a:r>
        </a:p>
      </dsp:txBody>
      <dsp:txXfrm>
        <a:off x="3017813" y="3156623"/>
        <a:ext cx="641305" cy="641305"/>
      </dsp:txXfrm>
    </dsp:sp>
    <dsp:sp modelId="{3D57AC11-7F17-4CD0-9750-6861C88915CE}">
      <dsp:nvSpPr>
        <dsp:cNvPr id="0" name=""/>
        <dsp:cNvSpPr/>
      </dsp:nvSpPr>
      <dsp:spPr>
        <a:xfrm rot="8615104">
          <a:off x="2426688" y="2702134"/>
          <a:ext cx="800434" cy="25071"/>
        </a:xfrm>
        <a:custGeom>
          <a:avLst/>
          <a:gdLst/>
          <a:ahLst/>
          <a:cxnLst/>
          <a:rect l="0" t="0" r="0" b="0"/>
          <a:pathLst>
            <a:path>
              <a:moveTo>
                <a:pt x="0" y="12535"/>
              </a:moveTo>
              <a:lnTo>
                <a:pt x="800434" y="12535"/>
              </a:lnTo>
            </a:path>
          </a:pathLst>
        </a:custGeom>
        <a:noFill/>
        <a:ln w="15875" cap="flat" cmpd="sng" algn="ctr">
          <a:solidFill>
            <a:schemeClr val="accent6">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rot="10800000">
        <a:off x="2806895" y="2694658"/>
        <a:ext cx="40021" cy="40021"/>
      </dsp:txXfrm>
    </dsp:sp>
    <dsp:sp modelId="{BEB4EF3C-4486-44D5-850C-44298C26C5A7}">
      <dsp:nvSpPr>
        <dsp:cNvPr id="0" name=""/>
        <dsp:cNvSpPr/>
      </dsp:nvSpPr>
      <dsp:spPr>
        <a:xfrm>
          <a:off x="1686439" y="2767972"/>
          <a:ext cx="906941" cy="906941"/>
        </a:xfrm>
        <a:prstGeom prst="ellipse">
          <a:avLst/>
        </a:prstGeom>
        <a:solidFill>
          <a:schemeClr val="accent6">
            <a:shade val="80000"/>
            <a:hueOff val="39365"/>
            <a:satOff val="194"/>
            <a:lumOff val="15493"/>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n-GB" sz="900" b="1" kern="1200" noProof="0" dirty="0">
              <a:latin typeface="Congenial" panose="02000503040000020004" pitchFamily="2" charset="0"/>
            </a:rPr>
            <a:t>Instant Messaging</a:t>
          </a:r>
        </a:p>
      </dsp:txBody>
      <dsp:txXfrm>
        <a:off x="1819257" y="2900790"/>
        <a:ext cx="641305" cy="641305"/>
      </dsp:txXfrm>
    </dsp:sp>
    <dsp:sp modelId="{FF5F5620-F7C3-42CC-9054-485D5B792D7C}">
      <dsp:nvSpPr>
        <dsp:cNvPr id="0" name=""/>
        <dsp:cNvSpPr/>
      </dsp:nvSpPr>
      <dsp:spPr>
        <a:xfrm rot="11141147">
          <a:off x="2372154" y="2116144"/>
          <a:ext cx="692210" cy="25071"/>
        </a:xfrm>
        <a:custGeom>
          <a:avLst/>
          <a:gdLst/>
          <a:ahLst/>
          <a:cxnLst/>
          <a:rect l="0" t="0" r="0" b="0"/>
          <a:pathLst>
            <a:path>
              <a:moveTo>
                <a:pt x="0" y="12535"/>
              </a:moveTo>
              <a:lnTo>
                <a:pt x="692210" y="12535"/>
              </a:lnTo>
            </a:path>
          </a:pathLst>
        </a:custGeom>
        <a:noFill/>
        <a:ln w="15875" cap="flat" cmpd="sng" algn="ctr">
          <a:solidFill>
            <a:schemeClr val="accent6">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rot="10800000">
        <a:off x="2700954" y="2111374"/>
        <a:ext cx="34610" cy="34610"/>
      </dsp:txXfrm>
    </dsp:sp>
    <dsp:sp modelId="{8780A9A8-DB42-4894-A85E-EFF1DCED89CE}">
      <dsp:nvSpPr>
        <dsp:cNvPr id="0" name=""/>
        <dsp:cNvSpPr/>
      </dsp:nvSpPr>
      <dsp:spPr>
        <a:xfrm>
          <a:off x="1469147" y="1595992"/>
          <a:ext cx="906941" cy="906941"/>
        </a:xfrm>
        <a:prstGeom prst="ellipse">
          <a:avLst/>
        </a:prstGeom>
        <a:solidFill>
          <a:schemeClr val="accent6">
            <a:shade val="80000"/>
            <a:hueOff val="47238"/>
            <a:satOff val="232"/>
            <a:lumOff val="18591"/>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n-GB" sz="900" b="1" kern="1200" noProof="0" dirty="0">
              <a:latin typeface="Congenial" panose="02000503040000020004" pitchFamily="2" charset="0"/>
            </a:rPr>
            <a:t>Podcasts</a:t>
          </a:r>
        </a:p>
      </dsp:txBody>
      <dsp:txXfrm>
        <a:off x="1601965" y="1728810"/>
        <a:ext cx="641305" cy="641305"/>
      </dsp:txXfrm>
    </dsp:sp>
    <dsp:sp modelId="{3A714449-2F72-4B50-8D96-F81752A6EA6C}">
      <dsp:nvSpPr>
        <dsp:cNvPr id="0" name=""/>
        <dsp:cNvSpPr/>
      </dsp:nvSpPr>
      <dsp:spPr>
        <a:xfrm rot="13923095">
          <a:off x="2658808" y="1556401"/>
          <a:ext cx="713619" cy="25071"/>
        </a:xfrm>
        <a:custGeom>
          <a:avLst/>
          <a:gdLst/>
          <a:ahLst/>
          <a:cxnLst/>
          <a:rect l="0" t="0" r="0" b="0"/>
          <a:pathLst>
            <a:path>
              <a:moveTo>
                <a:pt x="0" y="12535"/>
              </a:moveTo>
              <a:lnTo>
                <a:pt x="713619" y="12535"/>
              </a:lnTo>
            </a:path>
          </a:pathLst>
        </a:custGeom>
        <a:noFill/>
        <a:ln w="15875" cap="flat" cmpd="sng" algn="ctr">
          <a:solidFill>
            <a:schemeClr val="accent6">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rot="10800000">
        <a:off x="2997778" y="1551096"/>
        <a:ext cx="35680" cy="35680"/>
      </dsp:txXfrm>
    </dsp:sp>
    <dsp:sp modelId="{65C5A18B-A837-4A7B-A4DF-4A6E0A6542EA}">
      <dsp:nvSpPr>
        <dsp:cNvPr id="0" name=""/>
        <dsp:cNvSpPr/>
      </dsp:nvSpPr>
      <dsp:spPr>
        <a:xfrm>
          <a:off x="2063864" y="476507"/>
          <a:ext cx="906941" cy="906941"/>
        </a:xfrm>
        <a:prstGeom prst="ellipse">
          <a:avLst/>
        </a:prstGeom>
        <a:solidFill>
          <a:schemeClr val="accent6">
            <a:shade val="80000"/>
            <a:hueOff val="55111"/>
            <a:satOff val="271"/>
            <a:lumOff val="2169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n-GB" sz="900" b="1" kern="1200" noProof="0" dirty="0">
              <a:latin typeface="Congenial" panose="02000503040000020004" pitchFamily="2" charset="0"/>
            </a:rPr>
            <a:t>Forums</a:t>
          </a:r>
        </a:p>
      </dsp:txBody>
      <dsp:txXfrm>
        <a:off x="2196682" y="609325"/>
        <a:ext cx="641305" cy="64130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CDFE7BF-E20F-4F63-A199-3FB9FB39DF05}">
      <dsp:nvSpPr>
        <dsp:cNvPr id="0" name=""/>
        <dsp:cNvSpPr/>
      </dsp:nvSpPr>
      <dsp:spPr>
        <a:xfrm>
          <a:off x="3060431" y="1754425"/>
          <a:ext cx="906941" cy="906941"/>
        </a:xfrm>
        <a:prstGeom prst="ellipse">
          <a:avLst/>
        </a:prstGeom>
        <a:solidFill>
          <a:schemeClr val="accent6">
            <a:shade val="8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445" tIns="4445" rIns="4445" bIns="4445" numCol="1" spcCol="1270" anchor="ctr" anchorCtr="0">
          <a:noAutofit/>
        </a:bodyPr>
        <a:lstStyle/>
        <a:p>
          <a:pPr marL="0" lvl="0" indent="0" algn="ctr" defTabSz="311150">
            <a:lnSpc>
              <a:spcPct val="90000"/>
            </a:lnSpc>
            <a:spcBef>
              <a:spcPct val="0"/>
            </a:spcBef>
            <a:spcAft>
              <a:spcPct val="35000"/>
            </a:spcAft>
            <a:buNone/>
          </a:pPr>
          <a:r>
            <a:rPr lang="en-GB" sz="700" b="1" kern="1200" noProof="0" dirty="0">
              <a:latin typeface="Congenial" panose="02000503040000020004" pitchFamily="2" charset="0"/>
            </a:rPr>
            <a:t>Online Communities</a:t>
          </a:r>
        </a:p>
      </dsp:txBody>
      <dsp:txXfrm>
        <a:off x="3193249" y="1887243"/>
        <a:ext cx="641305" cy="641305"/>
      </dsp:txXfrm>
    </dsp:sp>
    <dsp:sp modelId="{70D68C31-A103-4B95-A135-DD36D04C7D0C}">
      <dsp:nvSpPr>
        <dsp:cNvPr id="0" name=""/>
        <dsp:cNvSpPr/>
      </dsp:nvSpPr>
      <dsp:spPr>
        <a:xfrm rot="17081757">
          <a:off x="3474381" y="1556399"/>
          <a:ext cx="414201" cy="25071"/>
        </a:xfrm>
        <a:custGeom>
          <a:avLst/>
          <a:gdLst/>
          <a:ahLst/>
          <a:cxnLst/>
          <a:rect l="0" t="0" r="0" b="0"/>
          <a:pathLst>
            <a:path>
              <a:moveTo>
                <a:pt x="0" y="12535"/>
              </a:moveTo>
              <a:lnTo>
                <a:pt x="414201" y="12535"/>
              </a:lnTo>
            </a:path>
          </a:pathLst>
        </a:custGeom>
        <a:noFill/>
        <a:ln w="15875" cap="flat" cmpd="sng" algn="ctr">
          <a:solidFill>
            <a:schemeClr val="accent6">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b="1" kern="1200" noProof="0" dirty="0">
            <a:latin typeface="Congenial" panose="02000503040000020004" pitchFamily="2" charset="0"/>
          </a:endParaRPr>
        </a:p>
      </dsp:txBody>
      <dsp:txXfrm>
        <a:off x="3671127" y="1558579"/>
        <a:ext cx="20710" cy="20710"/>
      </dsp:txXfrm>
    </dsp:sp>
    <dsp:sp modelId="{73619B6A-DB3C-49D8-B1D5-193D1DD3AF97}">
      <dsp:nvSpPr>
        <dsp:cNvPr id="0" name=""/>
        <dsp:cNvSpPr/>
      </dsp:nvSpPr>
      <dsp:spPr>
        <a:xfrm>
          <a:off x="3395591" y="476502"/>
          <a:ext cx="906941" cy="906941"/>
        </a:xfrm>
        <a:prstGeom prst="ellipse">
          <a:avLst/>
        </a:prstGeom>
        <a:solidFill>
          <a:srgbClr val="0070C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n-GB" sz="900" b="1" kern="1200" noProof="0" dirty="0">
              <a:latin typeface="Congenial" panose="02000503040000020004" pitchFamily="2" charset="0"/>
            </a:rPr>
            <a:t>Social Media</a:t>
          </a:r>
        </a:p>
      </dsp:txBody>
      <dsp:txXfrm>
        <a:off x="3528409" y="609320"/>
        <a:ext cx="641305" cy="641305"/>
      </dsp:txXfrm>
    </dsp:sp>
    <dsp:sp modelId="{8EDFD6A2-6A7E-4E52-A907-1199130F0EE3}">
      <dsp:nvSpPr>
        <dsp:cNvPr id="0" name=""/>
        <dsp:cNvSpPr/>
      </dsp:nvSpPr>
      <dsp:spPr>
        <a:xfrm rot="19675822">
          <a:off x="3840854" y="1755148"/>
          <a:ext cx="751263" cy="25071"/>
        </a:xfrm>
        <a:custGeom>
          <a:avLst/>
          <a:gdLst/>
          <a:ahLst/>
          <a:cxnLst/>
          <a:rect l="0" t="0" r="0" b="0"/>
          <a:pathLst>
            <a:path>
              <a:moveTo>
                <a:pt x="0" y="12535"/>
              </a:moveTo>
              <a:lnTo>
                <a:pt x="751263" y="12535"/>
              </a:lnTo>
            </a:path>
          </a:pathLst>
        </a:custGeom>
        <a:noFill/>
        <a:ln w="15875" cap="flat" cmpd="sng" algn="ctr">
          <a:solidFill>
            <a:schemeClr val="accent6">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b="1" kern="1200" noProof="0" dirty="0">
            <a:latin typeface="Congenial" panose="02000503040000020004" pitchFamily="2" charset="0"/>
          </a:endParaRPr>
        </a:p>
      </dsp:txBody>
      <dsp:txXfrm>
        <a:off x="4197705" y="1748902"/>
        <a:ext cx="37563" cy="37563"/>
      </dsp:txXfrm>
    </dsp:sp>
    <dsp:sp modelId="{90D9818E-7382-4E47-A410-187905C15EDF}">
      <dsp:nvSpPr>
        <dsp:cNvPr id="0" name=""/>
        <dsp:cNvSpPr/>
      </dsp:nvSpPr>
      <dsp:spPr>
        <a:xfrm>
          <a:off x="4465600" y="874002"/>
          <a:ext cx="906941" cy="906941"/>
        </a:xfrm>
        <a:prstGeom prst="ellipse">
          <a:avLst/>
        </a:prstGeom>
        <a:solidFill>
          <a:schemeClr val="accent6">
            <a:shade val="80000"/>
            <a:hueOff val="7873"/>
            <a:satOff val="39"/>
            <a:lumOff val="3099"/>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n-GB" sz="900" b="1" kern="1200" noProof="0" dirty="0">
              <a:latin typeface="Congenial" panose="02000503040000020004" pitchFamily="2" charset="0"/>
            </a:rPr>
            <a:t>Blog</a:t>
          </a:r>
        </a:p>
      </dsp:txBody>
      <dsp:txXfrm>
        <a:off x="4598418" y="1006820"/>
        <a:ext cx="641305" cy="641305"/>
      </dsp:txXfrm>
    </dsp:sp>
    <dsp:sp modelId="{B2AB3C73-F0DD-4587-BFB2-CCB9399B75CB}">
      <dsp:nvSpPr>
        <dsp:cNvPr id="0" name=""/>
        <dsp:cNvSpPr/>
      </dsp:nvSpPr>
      <dsp:spPr>
        <a:xfrm rot="517920">
          <a:off x="3956669" y="2337185"/>
          <a:ext cx="982961" cy="25071"/>
        </a:xfrm>
        <a:custGeom>
          <a:avLst/>
          <a:gdLst/>
          <a:ahLst/>
          <a:cxnLst/>
          <a:rect l="0" t="0" r="0" b="0"/>
          <a:pathLst>
            <a:path>
              <a:moveTo>
                <a:pt x="0" y="12535"/>
              </a:moveTo>
              <a:lnTo>
                <a:pt x="982961" y="12535"/>
              </a:lnTo>
            </a:path>
          </a:pathLst>
        </a:custGeom>
        <a:noFill/>
        <a:ln w="15875" cap="flat" cmpd="sng" algn="ctr">
          <a:solidFill>
            <a:schemeClr val="accent6">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b="1" kern="1200" noProof="0" dirty="0">
            <a:latin typeface="Congenial" panose="02000503040000020004" pitchFamily="2" charset="0"/>
          </a:endParaRPr>
        </a:p>
      </dsp:txBody>
      <dsp:txXfrm>
        <a:off x="4423576" y="2325147"/>
        <a:ext cx="49148" cy="49148"/>
      </dsp:txXfrm>
    </dsp:sp>
    <dsp:sp modelId="{6446513D-C529-48C0-909B-59A3F214A3E6}">
      <dsp:nvSpPr>
        <dsp:cNvPr id="0" name=""/>
        <dsp:cNvSpPr/>
      </dsp:nvSpPr>
      <dsp:spPr>
        <a:xfrm>
          <a:off x="4928927" y="2038075"/>
          <a:ext cx="906941" cy="906941"/>
        </a:xfrm>
        <a:prstGeom prst="ellipse">
          <a:avLst/>
        </a:prstGeom>
        <a:solidFill>
          <a:schemeClr val="accent6">
            <a:shade val="80000"/>
            <a:hueOff val="15746"/>
            <a:satOff val="77"/>
            <a:lumOff val="6197"/>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n-GB" sz="900" b="1" kern="1200" noProof="0" dirty="0">
              <a:latin typeface="Congenial" panose="02000503040000020004" pitchFamily="2" charset="0"/>
            </a:rPr>
            <a:t>Vlog</a:t>
          </a:r>
        </a:p>
      </dsp:txBody>
      <dsp:txXfrm>
        <a:off x="5061745" y="2170893"/>
        <a:ext cx="641305" cy="641305"/>
      </dsp:txXfrm>
    </dsp:sp>
    <dsp:sp modelId="{076B9A06-0EE2-430F-9348-D4C8BD798BDF}">
      <dsp:nvSpPr>
        <dsp:cNvPr id="0" name=""/>
        <dsp:cNvSpPr/>
      </dsp:nvSpPr>
      <dsp:spPr>
        <a:xfrm rot="2729370">
          <a:off x="3732815" y="2754861"/>
          <a:ext cx="662216" cy="25071"/>
        </a:xfrm>
        <a:custGeom>
          <a:avLst/>
          <a:gdLst/>
          <a:ahLst/>
          <a:cxnLst/>
          <a:rect l="0" t="0" r="0" b="0"/>
          <a:pathLst>
            <a:path>
              <a:moveTo>
                <a:pt x="0" y="12535"/>
              </a:moveTo>
              <a:lnTo>
                <a:pt x="662216" y="12535"/>
              </a:lnTo>
            </a:path>
          </a:pathLst>
        </a:custGeom>
        <a:noFill/>
        <a:ln w="15875" cap="flat" cmpd="sng" algn="ctr">
          <a:solidFill>
            <a:schemeClr val="accent6">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4047368" y="2750841"/>
        <a:ext cx="33110" cy="33110"/>
      </dsp:txXfrm>
    </dsp:sp>
    <dsp:sp modelId="{F162FA2F-D8EE-40FC-A37A-370225BE1AB3}">
      <dsp:nvSpPr>
        <dsp:cNvPr id="0" name=""/>
        <dsp:cNvSpPr/>
      </dsp:nvSpPr>
      <dsp:spPr>
        <a:xfrm>
          <a:off x="4160473" y="2873426"/>
          <a:ext cx="906941" cy="906941"/>
        </a:xfrm>
        <a:prstGeom prst="ellipse">
          <a:avLst/>
        </a:prstGeom>
        <a:solidFill>
          <a:schemeClr val="accent6">
            <a:shade val="80000"/>
            <a:hueOff val="23619"/>
            <a:satOff val="116"/>
            <a:lumOff val="9296"/>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n-GB" sz="900" b="1" kern="1200" noProof="0" dirty="0">
              <a:latin typeface="Congenial" panose="02000503040000020004" pitchFamily="2" charset="0"/>
            </a:rPr>
            <a:t>Wiki</a:t>
          </a:r>
        </a:p>
      </dsp:txBody>
      <dsp:txXfrm>
        <a:off x="4293291" y="3006244"/>
        <a:ext cx="641305" cy="641305"/>
      </dsp:txXfrm>
    </dsp:sp>
    <dsp:sp modelId="{9757B7AB-50B8-4917-96AD-039CFB05D404}">
      <dsp:nvSpPr>
        <dsp:cNvPr id="0" name=""/>
        <dsp:cNvSpPr/>
      </dsp:nvSpPr>
      <dsp:spPr>
        <a:xfrm rot="5872127">
          <a:off x="3238931" y="2830050"/>
          <a:ext cx="374504" cy="25071"/>
        </a:xfrm>
        <a:custGeom>
          <a:avLst/>
          <a:gdLst/>
          <a:ahLst/>
          <a:cxnLst/>
          <a:rect l="0" t="0" r="0" b="0"/>
          <a:pathLst>
            <a:path>
              <a:moveTo>
                <a:pt x="0" y="12535"/>
              </a:moveTo>
              <a:lnTo>
                <a:pt x="374504" y="12535"/>
              </a:lnTo>
            </a:path>
          </a:pathLst>
        </a:custGeom>
        <a:noFill/>
        <a:ln w="15875" cap="flat" cmpd="sng" algn="ctr">
          <a:solidFill>
            <a:schemeClr val="accent6">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rot="10800000">
        <a:off x="3416821" y="2833223"/>
        <a:ext cx="18725" cy="18725"/>
      </dsp:txXfrm>
    </dsp:sp>
    <dsp:sp modelId="{650BD52C-328E-436A-966E-D39E830722E3}">
      <dsp:nvSpPr>
        <dsp:cNvPr id="0" name=""/>
        <dsp:cNvSpPr/>
      </dsp:nvSpPr>
      <dsp:spPr>
        <a:xfrm>
          <a:off x="2884995" y="3023805"/>
          <a:ext cx="906941" cy="906941"/>
        </a:xfrm>
        <a:prstGeom prst="ellipse">
          <a:avLst/>
        </a:prstGeom>
        <a:solidFill>
          <a:schemeClr val="accent6">
            <a:shade val="80000"/>
            <a:hueOff val="31492"/>
            <a:satOff val="155"/>
            <a:lumOff val="12394"/>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n-GB" sz="900" b="1" kern="1200" noProof="0" dirty="0">
              <a:latin typeface="Congenial" panose="02000503040000020004" pitchFamily="2" charset="0"/>
            </a:rPr>
            <a:t>Chatroom</a:t>
          </a:r>
        </a:p>
      </dsp:txBody>
      <dsp:txXfrm>
        <a:off x="3017813" y="3156623"/>
        <a:ext cx="641305" cy="641305"/>
      </dsp:txXfrm>
    </dsp:sp>
    <dsp:sp modelId="{3D57AC11-7F17-4CD0-9750-6861C88915CE}">
      <dsp:nvSpPr>
        <dsp:cNvPr id="0" name=""/>
        <dsp:cNvSpPr/>
      </dsp:nvSpPr>
      <dsp:spPr>
        <a:xfrm rot="8615104">
          <a:off x="2426688" y="2702134"/>
          <a:ext cx="800434" cy="25071"/>
        </a:xfrm>
        <a:custGeom>
          <a:avLst/>
          <a:gdLst/>
          <a:ahLst/>
          <a:cxnLst/>
          <a:rect l="0" t="0" r="0" b="0"/>
          <a:pathLst>
            <a:path>
              <a:moveTo>
                <a:pt x="0" y="12535"/>
              </a:moveTo>
              <a:lnTo>
                <a:pt x="800434" y="12535"/>
              </a:lnTo>
            </a:path>
          </a:pathLst>
        </a:custGeom>
        <a:noFill/>
        <a:ln w="15875" cap="flat" cmpd="sng" algn="ctr">
          <a:solidFill>
            <a:schemeClr val="accent6">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rot="10800000">
        <a:off x="2806895" y="2694658"/>
        <a:ext cx="40021" cy="40021"/>
      </dsp:txXfrm>
    </dsp:sp>
    <dsp:sp modelId="{BEB4EF3C-4486-44D5-850C-44298C26C5A7}">
      <dsp:nvSpPr>
        <dsp:cNvPr id="0" name=""/>
        <dsp:cNvSpPr/>
      </dsp:nvSpPr>
      <dsp:spPr>
        <a:xfrm>
          <a:off x="1686439" y="2767972"/>
          <a:ext cx="906941" cy="906941"/>
        </a:xfrm>
        <a:prstGeom prst="ellipse">
          <a:avLst/>
        </a:prstGeom>
        <a:solidFill>
          <a:schemeClr val="accent6">
            <a:shade val="80000"/>
            <a:hueOff val="39365"/>
            <a:satOff val="194"/>
            <a:lumOff val="15493"/>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n-GB" sz="900" b="1" kern="1200" noProof="0" dirty="0">
              <a:latin typeface="Congenial" panose="02000503040000020004" pitchFamily="2" charset="0"/>
            </a:rPr>
            <a:t>Instant Messaging</a:t>
          </a:r>
        </a:p>
      </dsp:txBody>
      <dsp:txXfrm>
        <a:off x="1819257" y="2900790"/>
        <a:ext cx="641305" cy="641305"/>
      </dsp:txXfrm>
    </dsp:sp>
    <dsp:sp modelId="{FF5F5620-F7C3-42CC-9054-485D5B792D7C}">
      <dsp:nvSpPr>
        <dsp:cNvPr id="0" name=""/>
        <dsp:cNvSpPr/>
      </dsp:nvSpPr>
      <dsp:spPr>
        <a:xfrm rot="11141147">
          <a:off x="2372154" y="2116144"/>
          <a:ext cx="692210" cy="25071"/>
        </a:xfrm>
        <a:custGeom>
          <a:avLst/>
          <a:gdLst/>
          <a:ahLst/>
          <a:cxnLst/>
          <a:rect l="0" t="0" r="0" b="0"/>
          <a:pathLst>
            <a:path>
              <a:moveTo>
                <a:pt x="0" y="12535"/>
              </a:moveTo>
              <a:lnTo>
                <a:pt x="692210" y="12535"/>
              </a:lnTo>
            </a:path>
          </a:pathLst>
        </a:custGeom>
        <a:noFill/>
        <a:ln w="15875" cap="flat" cmpd="sng" algn="ctr">
          <a:solidFill>
            <a:schemeClr val="accent6">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rot="10800000">
        <a:off x="2700954" y="2111374"/>
        <a:ext cx="34610" cy="34610"/>
      </dsp:txXfrm>
    </dsp:sp>
    <dsp:sp modelId="{8780A9A8-DB42-4894-A85E-EFF1DCED89CE}">
      <dsp:nvSpPr>
        <dsp:cNvPr id="0" name=""/>
        <dsp:cNvSpPr/>
      </dsp:nvSpPr>
      <dsp:spPr>
        <a:xfrm>
          <a:off x="1469147" y="1595992"/>
          <a:ext cx="906941" cy="906941"/>
        </a:xfrm>
        <a:prstGeom prst="ellipse">
          <a:avLst/>
        </a:prstGeom>
        <a:solidFill>
          <a:schemeClr val="accent6">
            <a:shade val="80000"/>
            <a:hueOff val="47238"/>
            <a:satOff val="232"/>
            <a:lumOff val="18591"/>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n-GB" sz="900" b="1" kern="1200" noProof="0" dirty="0">
              <a:latin typeface="Congenial" panose="02000503040000020004" pitchFamily="2" charset="0"/>
            </a:rPr>
            <a:t>Podcasts</a:t>
          </a:r>
        </a:p>
      </dsp:txBody>
      <dsp:txXfrm>
        <a:off x="1601965" y="1728810"/>
        <a:ext cx="641305" cy="641305"/>
      </dsp:txXfrm>
    </dsp:sp>
    <dsp:sp modelId="{3A714449-2F72-4B50-8D96-F81752A6EA6C}">
      <dsp:nvSpPr>
        <dsp:cNvPr id="0" name=""/>
        <dsp:cNvSpPr/>
      </dsp:nvSpPr>
      <dsp:spPr>
        <a:xfrm rot="13923095">
          <a:off x="2658808" y="1556401"/>
          <a:ext cx="713619" cy="25071"/>
        </a:xfrm>
        <a:custGeom>
          <a:avLst/>
          <a:gdLst/>
          <a:ahLst/>
          <a:cxnLst/>
          <a:rect l="0" t="0" r="0" b="0"/>
          <a:pathLst>
            <a:path>
              <a:moveTo>
                <a:pt x="0" y="12535"/>
              </a:moveTo>
              <a:lnTo>
                <a:pt x="713619" y="12535"/>
              </a:lnTo>
            </a:path>
          </a:pathLst>
        </a:custGeom>
        <a:noFill/>
        <a:ln w="15875" cap="flat" cmpd="sng" algn="ctr">
          <a:solidFill>
            <a:schemeClr val="accent6">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rot="10800000">
        <a:off x="2997778" y="1551096"/>
        <a:ext cx="35680" cy="35680"/>
      </dsp:txXfrm>
    </dsp:sp>
    <dsp:sp modelId="{65C5A18B-A837-4A7B-A4DF-4A6E0A6542EA}">
      <dsp:nvSpPr>
        <dsp:cNvPr id="0" name=""/>
        <dsp:cNvSpPr/>
      </dsp:nvSpPr>
      <dsp:spPr>
        <a:xfrm>
          <a:off x="2063864" y="476507"/>
          <a:ext cx="906941" cy="906941"/>
        </a:xfrm>
        <a:prstGeom prst="ellipse">
          <a:avLst/>
        </a:prstGeom>
        <a:solidFill>
          <a:schemeClr val="accent6">
            <a:shade val="80000"/>
            <a:hueOff val="55111"/>
            <a:satOff val="271"/>
            <a:lumOff val="2169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n-GB" sz="900" b="1" kern="1200" noProof="0" dirty="0">
              <a:latin typeface="Congenial" panose="02000503040000020004" pitchFamily="2" charset="0"/>
            </a:rPr>
            <a:t>Forums</a:t>
          </a:r>
        </a:p>
      </dsp:txBody>
      <dsp:txXfrm>
        <a:off x="2196682" y="609325"/>
        <a:ext cx="641305" cy="641305"/>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9D6FC25-A190-4339-AC9B-A7A9312EE24C}">
      <dsp:nvSpPr>
        <dsp:cNvPr id="0" name=""/>
        <dsp:cNvSpPr/>
      </dsp:nvSpPr>
      <dsp:spPr>
        <a:xfrm>
          <a:off x="0" y="157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002318A-8814-42A2-A3F6-E35AF575714D}">
      <dsp:nvSpPr>
        <dsp:cNvPr id="0" name=""/>
        <dsp:cNvSpPr/>
      </dsp:nvSpPr>
      <dsp:spPr>
        <a:xfrm>
          <a:off x="240913" y="180763"/>
          <a:ext cx="438024" cy="43802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7DA06D1-3287-4008-ABA5-E102223C9661}">
      <dsp:nvSpPr>
        <dsp:cNvPr id="0" name=""/>
        <dsp:cNvSpPr/>
      </dsp:nvSpPr>
      <dsp:spPr>
        <a:xfrm>
          <a:off x="919851" y="157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dirty="0"/>
            <a:t>Social media refers to websites and applications that allow users to </a:t>
          </a:r>
          <a:r>
            <a:rPr lang="en-GB" sz="2200" b="1" i="1" kern="1200" dirty="0"/>
            <a:t>create content</a:t>
          </a:r>
          <a:r>
            <a:rPr lang="en-GB" sz="2200" kern="1200" dirty="0"/>
            <a:t>.</a:t>
          </a:r>
          <a:endParaRPr lang="en-US" sz="2200" kern="1200" dirty="0"/>
        </a:p>
      </dsp:txBody>
      <dsp:txXfrm>
        <a:off x="919851" y="1571"/>
        <a:ext cx="9138548" cy="796407"/>
      </dsp:txXfrm>
    </dsp:sp>
    <dsp:sp modelId="{CACD20CC-4D38-4874-8D36-FF5A7D031B94}">
      <dsp:nvSpPr>
        <dsp:cNvPr id="0" name=""/>
        <dsp:cNvSpPr/>
      </dsp:nvSpPr>
      <dsp:spPr>
        <a:xfrm>
          <a:off x="0" y="99708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ECF32F5-036A-40F4-AC07-EB6AFF62BBE0}">
      <dsp:nvSpPr>
        <dsp:cNvPr id="0" name=""/>
        <dsp:cNvSpPr/>
      </dsp:nvSpPr>
      <dsp:spPr>
        <a:xfrm>
          <a:off x="240913" y="1176272"/>
          <a:ext cx="438024" cy="43802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39AFC01-92F5-40C4-9649-2874504B2D4E}">
      <dsp:nvSpPr>
        <dsp:cNvPr id="0" name=""/>
        <dsp:cNvSpPr/>
      </dsp:nvSpPr>
      <dsp:spPr>
        <a:xfrm>
          <a:off x="919851" y="99708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dirty="0"/>
            <a:t>This content can be </a:t>
          </a:r>
          <a:r>
            <a:rPr lang="en-GB" sz="2200" b="1" i="1" kern="1200" dirty="0"/>
            <a:t>accessed by and shared with other users</a:t>
          </a:r>
          <a:r>
            <a:rPr lang="en-GB" sz="2200" kern="1200" dirty="0"/>
            <a:t>.</a:t>
          </a:r>
          <a:endParaRPr lang="en-US" sz="2200" kern="1200" dirty="0"/>
        </a:p>
      </dsp:txBody>
      <dsp:txXfrm>
        <a:off x="919851" y="997081"/>
        <a:ext cx="9138548" cy="796407"/>
      </dsp:txXfrm>
    </dsp:sp>
    <dsp:sp modelId="{BEA22492-3FC1-4EDD-866E-2CC8659AB8B5}">
      <dsp:nvSpPr>
        <dsp:cNvPr id="0" name=""/>
        <dsp:cNvSpPr/>
      </dsp:nvSpPr>
      <dsp:spPr>
        <a:xfrm>
          <a:off x="0" y="199259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1C23106-DAE1-4883-82CB-80D3EF56DBBB}">
      <dsp:nvSpPr>
        <dsp:cNvPr id="0" name=""/>
        <dsp:cNvSpPr/>
      </dsp:nvSpPr>
      <dsp:spPr>
        <a:xfrm>
          <a:off x="240913" y="2171782"/>
          <a:ext cx="438024" cy="43802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55CCBFAD-9D16-4E64-941F-51443ED637CA}">
      <dsp:nvSpPr>
        <dsp:cNvPr id="0" name=""/>
        <dsp:cNvSpPr/>
      </dsp:nvSpPr>
      <dsp:spPr>
        <a:xfrm>
          <a:off x="919851" y="199259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dirty="0"/>
            <a:t>Users can </a:t>
          </a:r>
          <a:r>
            <a:rPr lang="en-GB" sz="2200" b="1" i="1" kern="1200" dirty="0"/>
            <a:t>interact</a:t>
          </a:r>
          <a:r>
            <a:rPr lang="en-GB" sz="2200" kern="1200" dirty="0"/>
            <a:t> with the content author using a range of different means.</a:t>
          </a:r>
          <a:endParaRPr lang="en-US" sz="2200" kern="1200" dirty="0"/>
        </a:p>
      </dsp:txBody>
      <dsp:txXfrm>
        <a:off x="919851" y="1992590"/>
        <a:ext cx="9138548" cy="796407"/>
      </dsp:txXfrm>
    </dsp:sp>
    <dsp:sp modelId="{44F16BB6-42BC-4BFF-B5FD-9095F2E1AB60}">
      <dsp:nvSpPr>
        <dsp:cNvPr id="0" name=""/>
        <dsp:cNvSpPr/>
      </dsp:nvSpPr>
      <dsp:spPr>
        <a:xfrm>
          <a:off x="0" y="298810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D0100FE-98CC-49D3-85CD-57356EDDAEED}">
      <dsp:nvSpPr>
        <dsp:cNvPr id="0" name=""/>
        <dsp:cNvSpPr/>
      </dsp:nvSpPr>
      <dsp:spPr>
        <a:xfrm>
          <a:off x="240913" y="3167292"/>
          <a:ext cx="438024" cy="43802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D2A13E1-8ACE-4855-B883-0D1C7521E67B}">
      <dsp:nvSpPr>
        <dsp:cNvPr id="0" name=""/>
        <dsp:cNvSpPr/>
      </dsp:nvSpPr>
      <dsp:spPr>
        <a:xfrm>
          <a:off x="919851" y="298810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dirty="0"/>
            <a:t>Social media contains a range of platforms that allow </a:t>
          </a:r>
          <a:r>
            <a:rPr lang="en-GB" sz="2200" b="1" i="1" kern="1200" dirty="0"/>
            <a:t>social networking, content generation and interaction</a:t>
          </a:r>
          <a:r>
            <a:rPr lang="en-GB" sz="2200" kern="1200" dirty="0"/>
            <a:t>.</a:t>
          </a:r>
          <a:endParaRPr lang="en-US" sz="2200" kern="1200" dirty="0"/>
        </a:p>
      </dsp:txBody>
      <dsp:txXfrm>
        <a:off x="919851" y="2988100"/>
        <a:ext cx="9138548" cy="796407"/>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74B5B25-E688-43E2-B1FC-A642E7FBEAC7}">
      <dsp:nvSpPr>
        <dsp:cNvPr id="0" name=""/>
        <dsp:cNvSpPr/>
      </dsp:nvSpPr>
      <dsp:spPr>
        <a:xfrm>
          <a:off x="0" y="157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3CC2CCA-B4BD-4219-8700-F72F6DB9D5DA}">
      <dsp:nvSpPr>
        <dsp:cNvPr id="0" name=""/>
        <dsp:cNvSpPr/>
      </dsp:nvSpPr>
      <dsp:spPr>
        <a:xfrm>
          <a:off x="240913" y="180763"/>
          <a:ext cx="438024" cy="43802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0F60489-B1C2-48B1-9E19-A12B60F034AE}">
      <dsp:nvSpPr>
        <dsp:cNvPr id="0" name=""/>
        <dsp:cNvSpPr/>
      </dsp:nvSpPr>
      <dsp:spPr>
        <a:xfrm>
          <a:off x="919851" y="157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dirty="0"/>
            <a:t>All social media platforms allow for a range of </a:t>
          </a:r>
          <a:r>
            <a:rPr lang="en-GB" sz="2200" b="1" i="1" kern="1200" dirty="0"/>
            <a:t>different types of interactions</a:t>
          </a:r>
          <a:r>
            <a:rPr lang="en-GB" sz="2200" kern="1200" dirty="0"/>
            <a:t>.</a:t>
          </a:r>
          <a:endParaRPr lang="en-US" sz="2200" kern="1200" dirty="0"/>
        </a:p>
      </dsp:txBody>
      <dsp:txXfrm>
        <a:off x="919851" y="1571"/>
        <a:ext cx="9138548" cy="796407"/>
      </dsp:txXfrm>
    </dsp:sp>
    <dsp:sp modelId="{5C48A674-E12E-4BEC-A1F4-624E9172D61A}">
      <dsp:nvSpPr>
        <dsp:cNvPr id="0" name=""/>
        <dsp:cNvSpPr/>
      </dsp:nvSpPr>
      <dsp:spPr>
        <a:xfrm>
          <a:off x="0" y="99708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EE81B2F-D183-4D2C-A10A-775FA6E1285D}">
      <dsp:nvSpPr>
        <dsp:cNvPr id="0" name=""/>
        <dsp:cNvSpPr/>
      </dsp:nvSpPr>
      <dsp:spPr>
        <a:xfrm>
          <a:off x="240913" y="1176272"/>
          <a:ext cx="438024" cy="43802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572F6268-2C01-45D9-BDEE-28A9080DB211}">
      <dsp:nvSpPr>
        <dsp:cNvPr id="0" name=""/>
        <dsp:cNvSpPr/>
      </dsp:nvSpPr>
      <dsp:spPr>
        <a:xfrm>
          <a:off x="919851" y="99708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dirty="0"/>
            <a:t>This may be as simple as a user </a:t>
          </a:r>
          <a:r>
            <a:rPr lang="en-GB" sz="2200" b="1" i="1" kern="1200" dirty="0"/>
            <a:t>liking</a:t>
          </a:r>
          <a:r>
            <a:rPr lang="en-GB" sz="2200" kern="1200" dirty="0"/>
            <a:t> a post.</a:t>
          </a:r>
          <a:endParaRPr lang="en-US" sz="2200" kern="1200" dirty="0"/>
        </a:p>
      </dsp:txBody>
      <dsp:txXfrm>
        <a:off x="919851" y="997081"/>
        <a:ext cx="9138548" cy="796407"/>
      </dsp:txXfrm>
    </dsp:sp>
    <dsp:sp modelId="{5019BCA1-A20F-4F9D-AFEC-AA0B897F3CE4}">
      <dsp:nvSpPr>
        <dsp:cNvPr id="0" name=""/>
        <dsp:cNvSpPr/>
      </dsp:nvSpPr>
      <dsp:spPr>
        <a:xfrm>
          <a:off x="0" y="199259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0508136-A9B9-4DBB-8CF9-8621788C0FA9}">
      <dsp:nvSpPr>
        <dsp:cNvPr id="0" name=""/>
        <dsp:cNvSpPr/>
      </dsp:nvSpPr>
      <dsp:spPr>
        <a:xfrm>
          <a:off x="240913" y="2171782"/>
          <a:ext cx="438024" cy="43802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20200665-BB10-444B-BC94-A87AF4D6623D}">
      <dsp:nvSpPr>
        <dsp:cNvPr id="0" name=""/>
        <dsp:cNvSpPr/>
      </dsp:nvSpPr>
      <dsp:spPr>
        <a:xfrm>
          <a:off x="919851" y="199259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dirty="0"/>
            <a:t>It may be adding a </a:t>
          </a:r>
          <a:r>
            <a:rPr lang="en-GB" sz="2200" b="1" i="1" kern="1200" dirty="0"/>
            <a:t>short comment </a:t>
          </a:r>
          <a:r>
            <a:rPr lang="en-GB" sz="2200" kern="1200" dirty="0"/>
            <a:t>to a post.</a:t>
          </a:r>
          <a:endParaRPr lang="en-US" sz="2200" kern="1200" dirty="0"/>
        </a:p>
      </dsp:txBody>
      <dsp:txXfrm>
        <a:off x="919851" y="1992590"/>
        <a:ext cx="9138548" cy="796407"/>
      </dsp:txXfrm>
    </dsp:sp>
    <dsp:sp modelId="{6334BDCD-4244-449F-894C-A008C89407BF}">
      <dsp:nvSpPr>
        <dsp:cNvPr id="0" name=""/>
        <dsp:cNvSpPr/>
      </dsp:nvSpPr>
      <dsp:spPr>
        <a:xfrm>
          <a:off x="0" y="298810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6983800-95AB-42BA-94D6-9E4CD01E8883}">
      <dsp:nvSpPr>
        <dsp:cNvPr id="0" name=""/>
        <dsp:cNvSpPr/>
      </dsp:nvSpPr>
      <dsp:spPr>
        <a:xfrm>
          <a:off x="240913" y="3167292"/>
          <a:ext cx="438024" cy="43802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398C0C9-2900-4C43-BCC4-AD2F2CE3D499}">
      <dsp:nvSpPr>
        <dsp:cNvPr id="0" name=""/>
        <dsp:cNvSpPr/>
      </dsp:nvSpPr>
      <dsp:spPr>
        <a:xfrm>
          <a:off x="919851" y="298810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dirty="0"/>
            <a:t>It may involve </a:t>
          </a:r>
          <a:r>
            <a:rPr lang="en-GB" sz="2200" b="1" i="1" kern="1200" dirty="0"/>
            <a:t>sharing</a:t>
          </a:r>
          <a:r>
            <a:rPr lang="en-GB" sz="2200" kern="1200" dirty="0"/>
            <a:t> a post with a users own social community.</a:t>
          </a:r>
          <a:endParaRPr lang="en-US" sz="2200" kern="1200" dirty="0"/>
        </a:p>
      </dsp:txBody>
      <dsp:txXfrm>
        <a:off x="919851" y="2988100"/>
        <a:ext cx="9138548" cy="796407"/>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8D27732-5D5A-4AA8-8C98-A24A5CDA08B3}">
      <dsp:nvSpPr>
        <dsp:cNvPr id="0" name=""/>
        <dsp:cNvSpPr/>
      </dsp:nvSpPr>
      <dsp:spPr>
        <a:xfrm>
          <a:off x="0" y="2957"/>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984B047-85D9-488D-9001-B8CB9EDBC6F9}">
      <dsp:nvSpPr>
        <dsp:cNvPr id="0" name=""/>
        <dsp:cNvSpPr/>
      </dsp:nvSpPr>
      <dsp:spPr>
        <a:xfrm>
          <a:off x="190583" y="144714"/>
          <a:ext cx="346515" cy="34651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C4A49CA-0503-4722-BF7C-CCB0A1505428}">
      <dsp:nvSpPr>
        <dsp:cNvPr id="0" name=""/>
        <dsp:cNvSpPr/>
      </dsp:nvSpPr>
      <dsp:spPr>
        <a:xfrm>
          <a:off x="727681" y="2957"/>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100000"/>
            </a:lnSpc>
            <a:spcBef>
              <a:spcPct val="0"/>
            </a:spcBef>
            <a:spcAft>
              <a:spcPct val="35000"/>
            </a:spcAft>
            <a:buNone/>
          </a:pPr>
          <a:r>
            <a:rPr lang="en-GB" sz="1900" kern="1200" dirty="0"/>
            <a:t>Look at the following social media platforms:</a:t>
          </a:r>
          <a:endParaRPr lang="en-US" sz="1900" kern="1200" dirty="0"/>
        </a:p>
      </dsp:txBody>
      <dsp:txXfrm>
        <a:off x="727681" y="2957"/>
        <a:ext cx="9330718" cy="630027"/>
      </dsp:txXfrm>
    </dsp:sp>
    <dsp:sp modelId="{BDC4DF5C-AA76-4BB0-9513-3EDF571CDC85}">
      <dsp:nvSpPr>
        <dsp:cNvPr id="0" name=""/>
        <dsp:cNvSpPr/>
      </dsp:nvSpPr>
      <dsp:spPr>
        <a:xfrm>
          <a:off x="0" y="790492"/>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658E636-62FB-426B-886A-7B33433E24BE}">
      <dsp:nvSpPr>
        <dsp:cNvPr id="0" name=""/>
        <dsp:cNvSpPr/>
      </dsp:nvSpPr>
      <dsp:spPr>
        <a:xfrm>
          <a:off x="190583" y="932248"/>
          <a:ext cx="346515" cy="346515"/>
        </a:xfrm>
        <a:prstGeom prst="rect">
          <a:avLst/>
        </a:prstGeom>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a:ln w="15875" cap="flat" cmpd="sng" algn="ctr">
          <a:solidFill>
            <a:schemeClr val="lt1">
              <a:alpha val="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8D06A7B-6400-4909-966B-3FC927B6549D}">
      <dsp:nvSpPr>
        <dsp:cNvPr id="0" name=""/>
        <dsp:cNvSpPr/>
      </dsp:nvSpPr>
      <dsp:spPr>
        <a:xfrm>
          <a:off x="727681" y="790492"/>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100000"/>
            </a:lnSpc>
            <a:spcBef>
              <a:spcPct val="0"/>
            </a:spcBef>
            <a:spcAft>
              <a:spcPct val="35000"/>
            </a:spcAft>
            <a:buNone/>
          </a:pPr>
          <a:r>
            <a:rPr lang="en-GB" sz="1900" kern="1200" dirty="0"/>
            <a:t>Reddit.</a:t>
          </a:r>
          <a:endParaRPr lang="en-US" sz="1900" kern="1200" dirty="0"/>
        </a:p>
      </dsp:txBody>
      <dsp:txXfrm>
        <a:off x="727681" y="790492"/>
        <a:ext cx="9330718" cy="630027"/>
      </dsp:txXfrm>
    </dsp:sp>
    <dsp:sp modelId="{3C7B9E47-CEB8-4F3F-8616-ADF796DBD387}">
      <dsp:nvSpPr>
        <dsp:cNvPr id="0" name=""/>
        <dsp:cNvSpPr/>
      </dsp:nvSpPr>
      <dsp:spPr>
        <a:xfrm>
          <a:off x="0" y="1578026"/>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2E2BA88-B9DA-40E3-A424-09211A96DF50}">
      <dsp:nvSpPr>
        <dsp:cNvPr id="0" name=""/>
        <dsp:cNvSpPr/>
      </dsp:nvSpPr>
      <dsp:spPr>
        <a:xfrm>
          <a:off x="190583" y="1719782"/>
          <a:ext cx="346515" cy="346515"/>
        </a:xfrm>
        <a:prstGeom prst="rect">
          <a:avLst/>
        </a:prstGeom>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a:ln w="15875" cap="flat" cmpd="sng" algn="ctr">
          <a:solidFill>
            <a:schemeClr val="lt1">
              <a:alpha val="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4B77763-4AAB-4CC5-B5A3-C72AC7E577B5}">
      <dsp:nvSpPr>
        <dsp:cNvPr id="0" name=""/>
        <dsp:cNvSpPr/>
      </dsp:nvSpPr>
      <dsp:spPr>
        <a:xfrm>
          <a:off x="727681" y="1578026"/>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100000"/>
            </a:lnSpc>
            <a:spcBef>
              <a:spcPct val="0"/>
            </a:spcBef>
            <a:spcAft>
              <a:spcPct val="35000"/>
            </a:spcAft>
            <a:buNone/>
          </a:pPr>
          <a:r>
            <a:rPr lang="en-GB" sz="1900" kern="1200" dirty="0"/>
            <a:t>X / Twitter.</a:t>
          </a:r>
        </a:p>
      </dsp:txBody>
      <dsp:txXfrm>
        <a:off x="727681" y="1578026"/>
        <a:ext cx="9330718" cy="630027"/>
      </dsp:txXfrm>
    </dsp:sp>
    <dsp:sp modelId="{7D9F5C1E-F350-47DC-8497-D894324B11DD}">
      <dsp:nvSpPr>
        <dsp:cNvPr id="0" name=""/>
        <dsp:cNvSpPr/>
      </dsp:nvSpPr>
      <dsp:spPr>
        <a:xfrm>
          <a:off x="0" y="2365560"/>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448B3B8-3ECF-4E38-A4D4-576FE2F4B8C7}">
      <dsp:nvSpPr>
        <dsp:cNvPr id="0" name=""/>
        <dsp:cNvSpPr/>
      </dsp:nvSpPr>
      <dsp:spPr>
        <a:xfrm>
          <a:off x="190583" y="2507316"/>
          <a:ext cx="346515" cy="346515"/>
        </a:xfrm>
        <a:prstGeom prst="rect">
          <a:avLst/>
        </a:prstGeom>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a:ln w="15875" cap="flat" cmpd="sng" algn="ctr">
          <a:solidFill>
            <a:schemeClr val="lt1">
              <a:alpha val="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BCCFD3F-E8A0-4B4A-8ABA-015E881C95AA}">
      <dsp:nvSpPr>
        <dsp:cNvPr id="0" name=""/>
        <dsp:cNvSpPr/>
      </dsp:nvSpPr>
      <dsp:spPr>
        <a:xfrm>
          <a:off x="727681" y="2365560"/>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100000"/>
            </a:lnSpc>
            <a:spcBef>
              <a:spcPct val="0"/>
            </a:spcBef>
            <a:spcAft>
              <a:spcPct val="35000"/>
            </a:spcAft>
            <a:buNone/>
          </a:pPr>
          <a:r>
            <a:rPr lang="en-GB" sz="1900" kern="1200" dirty="0"/>
            <a:t>LinkedIn.</a:t>
          </a:r>
        </a:p>
      </dsp:txBody>
      <dsp:txXfrm>
        <a:off x="727681" y="2365560"/>
        <a:ext cx="9330718" cy="630027"/>
      </dsp:txXfrm>
    </dsp:sp>
    <dsp:sp modelId="{722CD290-441F-4B07-BE5D-CB85D1374F3E}">
      <dsp:nvSpPr>
        <dsp:cNvPr id="0" name=""/>
        <dsp:cNvSpPr/>
      </dsp:nvSpPr>
      <dsp:spPr>
        <a:xfrm>
          <a:off x="0" y="3153094"/>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78E1695-3ADB-4514-9695-05A4C8644D3C}">
      <dsp:nvSpPr>
        <dsp:cNvPr id="0" name=""/>
        <dsp:cNvSpPr/>
      </dsp:nvSpPr>
      <dsp:spPr>
        <a:xfrm>
          <a:off x="190583" y="3294850"/>
          <a:ext cx="346515" cy="346515"/>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89DA4AD8-5511-4C25-86DE-C83B88B62FB7}">
      <dsp:nvSpPr>
        <dsp:cNvPr id="0" name=""/>
        <dsp:cNvSpPr/>
      </dsp:nvSpPr>
      <dsp:spPr>
        <a:xfrm>
          <a:off x="727681" y="3153094"/>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100000"/>
            </a:lnSpc>
            <a:spcBef>
              <a:spcPct val="0"/>
            </a:spcBef>
            <a:spcAft>
              <a:spcPct val="35000"/>
            </a:spcAft>
            <a:buNone/>
          </a:pPr>
          <a:r>
            <a:rPr lang="en-GB" sz="1900" kern="1200" dirty="0"/>
            <a:t>For each platform, get a screenshot showing the forms of interaction provided?</a:t>
          </a:r>
          <a:endParaRPr lang="en-US" sz="1900" kern="1200" dirty="0"/>
        </a:p>
      </dsp:txBody>
      <dsp:txXfrm>
        <a:off x="727681" y="3153094"/>
        <a:ext cx="9330718" cy="630027"/>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F4A713E-CA36-40BF-90C7-8E218F238CC5}">
      <dsp:nvSpPr>
        <dsp:cNvPr id="0" name=""/>
        <dsp:cNvSpPr/>
      </dsp:nvSpPr>
      <dsp:spPr>
        <a:xfrm>
          <a:off x="0" y="157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BAA4CCA-D3A8-4456-A393-94B6F7C4B126}">
      <dsp:nvSpPr>
        <dsp:cNvPr id="0" name=""/>
        <dsp:cNvSpPr/>
      </dsp:nvSpPr>
      <dsp:spPr>
        <a:xfrm>
          <a:off x="240913" y="180763"/>
          <a:ext cx="438024" cy="43802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5CF09600-E6C0-4BCB-9973-2771C0EAA5DC}">
      <dsp:nvSpPr>
        <dsp:cNvPr id="0" name=""/>
        <dsp:cNvSpPr/>
      </dsp:nvSpPr>
      <dsp:spPr>
        <a:xfrm>
          <a:off x="919851" y="157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889000">
            <a:lnSpc>
              <a:spcPct val="100000"/>
            </a:lnSpc>
            <a:spcBef>
              <a:spcPct val="0"/>
            </a:spcBef>
            <a:spcAft>
              <a:spcPct val="35000"/>
            </a:spcAft>
            <a:buNone/>
          </a:pPr>
          <a:r>
            <a:rPr lang="en-GB" sz="2000" kern="1200" dirty="0"/>
            <a:t>Do you have any of the mentioned social media sites?</a:t>
          </a:r>
        </a:p>
      </dsp:txBody>
      <dsp:txXfrm>
        <a:off x="919851" y="1571"/>
        <a:ext cx="9138548" cy="796407"/>
      </dsp:txXfrm>
    </dsp:sp>
    <dsp:sp modelId="{016CB376-036E-4B28-B52C-E500D7730528}">
      <dsp:nvSpPr>
        <dsp:cNvPr id="0" name=""/>
        <dsp:cNvSpPr/>
      </dsp:nvSpPr>
      <dsp:spPr>
        <a:xfrm>
          <a:off x="0" y="99708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6A246C7-1A83-40B8-A6AD-3C90BFCF4785}">
      <dsp:nvSpPr>
        <dsp:cNvPr id="0" name=""/>
        <dsp:cNvSpPr/>
      </dsp:nvSpPr>
      <dsp:spPr>
        <a:xfrm>
          <a:off x="240913" y="1176272"/>
          <a:ext cx="438024" cy="43802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955DF57-BAA2-4CA7-B8AB-6605096668ED}">
      <dsp:nvSpPr>
        <dsp:cNvPr id="0" name=""/>
        <dsp:cNvSpPr/>
      </dsp:nvSpPr>
      <dsp:spPr>
        <a:xfrm>
          <a:off x="919851" y="99708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889000">
            <a:lnSpc>
              <a:spcPct val="100000"/>
            </a:lnSpc>
            <a:spcBef>
              <a:spcPct val="0"/>
            </a:spcBef>
            <a:spcAft>
              <a:spcPct val="35000"/>
            </a:spcAft>
            <a:buNone/>
          </a:pPr>
          <a:r>
            <a:rPr lang="en-GB" sz="2000" kern="1200" dirty="0"/>
            <a:t>What do you use it for?</a:t>
          </a:r>
          <a:endParaRPr lang="en-US" sz="2000" kern="1200" dirty="0"/>
        </a:p>
      </dsp:txBody>
      <dsp:txXfrm>
        <a:off x="919851" y="997081"/>
        <a:ext cx="9138548" cy="796407"/>
      </dsp:txXfrm>
    </dsp:sp>
    <dsp:sp modelId="{E9F2B662-0BD2-491B-8E7A-E72EABB1F4DF}">
      <dsp:nvSpPr>
        <dsp:cNvPr id="0" name=""/>
        <dsp:cNvSpPr/>
      </dsp:nvSpPr>
      <dsp:spPr>
        <a:xfrm>
          <a:off x="0" y="199259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D30EA7C-2807-46CF-9DA5-E5D844BA8A24}">
      <dsp:nvSpPr>
        <dsp:cNvPr id="0" name=""/>
        <dsp:cNvSpPr/>
      </dsp:nvSpPr>
      <dsp:spPr>
        <a:xfrm>
          <a:off x="240913" y="2171782"/>
          <a:ext cx="438024" cy="438024"/>
        </a:xfrm>
        <a:prstGeom prst="rect">
          <a:avLst/>
        </a:prstGeom>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a:ln w="15875" cap="flat" cmpd="sng" algn="ctr">
          <a:solidFill>
            <a:schemeClr val="lt1">
              <a:alpha val="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D1E9BF5-F966-47FE-9F61-AE33A174C0E3}">
      <dsp:nvSpPr>
        <dsp:cNvPr id="0" name=""/>
        <dsp:cNvSpPr/>
      </dsp:nvSpPr>
      <dsp:spPr>
        <a:xfrm>
          <a:off x="919851" y="199259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889000">
            <a:lnSpc>
              <a:spcPct val="100000"/>
            </a:lnSpc>
            <a:spcBef>
              <a:spcPct val="0"/>
            </a:spcBef>
            <a:spcAft>
              <a:spcPct val="35000"/>
            </a:spcAft>
            <a:buNone/>
          </a:pPr>
          <a:r>
            <a:rPr lang="en-US" sz="2000" kern="1200" dirty="0"/>
            <a:t>How have you interacted with other online communities, and how have they interacted with you?</a:t>
          </a:r>
        </a:p>
      </dsp:txBody>
      <dsp:txXfrm>
        <a:off x="919851" y="1992590"/>
        <a:ext cx="9138548" cy="796407"/>
      </dsp:txXfrm>
    </dsp:sp>
    <dsp:sp modelId="{2E528DCA-45EF-4BD1-A4A1-DED9841BB3C1}">
      <dsp:nvSpPr>
        <dsp:cNvPr id="0" name=""/>
        <dsp:cNvSpPr/>
      </dsp:nvSpPr>
      <dsp:spPr>
        <a:xfrm>
          <a:off x="0" y="298810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AF3910D-A78D-4CA0-938E-368C1DAD7348}">
      <dsp:nvSpPr>
        <dsp:cNvPr id="0" name=""/>
        <dsp:cNvSpPr/>
      </dsp:nvSpPr>
      <dsp:spPr>
        <a:xfrm>
          <a:off x="240913" y="3167292"/>
          <a:ext cx="438024" cy="43802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BB97E3E-F5C6-4451-B51E-7FC5412E2402}">
      <dsp:nvSpPr>
        <dsp:cNvPr id="0" name=""/>
        <dsp:cNvSpPr/>
      </dsp:nvSpPr>
      <dsp:spPr>
        <a:xfrm>
          <a:off x="919851" y="298810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889000">
            <a:lnSpc>
              <a:spcPct val="100000"/>
            </a:lnSpc>
            <a:spcBef>
              <a:spcPct val="0"/>
            </a:spcBef>
            <a:spcAft>
              <a:spcPct val="35000"/>
            </a:spcAft>
            <a:buNone/>
          </a:pPr>
          <a:r>
            <a:rPr lang="en-GB" sz="2000" b="1" i="1" kern="1200" dirty="0"/>
            <a:t>TIME ALLOWED: </a:t>
          </a:r>
          <a:r>
            <a:rPr lang="en-GB" sz="2000" kern="1200" dirty="0"/>
            <a:t>10 minutes.</a:t>
          </a:r>
          <a:endParaRPr lang="en-US" sz="2000" kern="1200" dirty="0"/>
        </a:p>
      </dsp:txBody>
      <dsp:txXfrm>
        <a:off x="919851" y="2988100"/>
        <a:ext cx="9138548" cy="796407"/>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BC987E8-E46A-4429-906F-2C26C5531130}">
      <dsp:nvSpPr>
        <dsp:cNvPr id="0" name=""/>
        <dsp:cNvSpPr/>
      </dsp:nvSpPr>
      <dsp:spPr>
        <a:xfrm>
          <a:off x="0" y="157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B22D7CC-285B-40BD-9C19-34795622F9E3}">
      <dsp:nvSpPr>
        <dsp:cNvPr id="0" name=""/>
        <dsp:cNvSpPr/>
      </dsp:nvSpPr>
      <dsp:spPr>
        <a:xfrm>
          <a:off x="240913" y="180763"/>
          <a:ext cx="438024" cy="43802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7B5DB5F-1E98-4A48-AC24-120DE401F948}">
      <dsp:nvSpPr>
        <dsp:cNvPr id="0" name=""/>
        <dsp:cNvSpPr/>
      </dsp:nvSpPr>
      <dsp:spPr>
        <a:xfrm>
          <a:off x="919851" y="157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GB" sz="2200" kern="1200" noProof="0" dirty="0"/>
            <a:t>Work through all of the tasks on your worksheet. </a:t>
          </a:r>
        </a:p>
      </dsp:txBody>
      <dsp:txXfrm>
        <a:off x="919851" y="1571"/>
        <a:ext cx="9138548" cy="796407"/>
      </dsp:txXfrm>
    </dsp:sp>
    <dsp:sp modelId="{32AAE1B8-EA79-4073-9CF6-1C7D8FF82564}">
      <dsp:nvSpPr>
        <dsp:cNvPr id="0" name=""/>
        <dsp:cNvSpPr/>
      </dsp:nvSpPr>
      <dsp:spPr>
        <a:xfrm>
          <a:off x="0" y="99708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BCFBD82-17D1-4846-8123-C4ADCD2B3503}">
      <dsp:nvSpPr>
        <dsp:cNvPr id="0" name=""/>
        <dsp:cNvSpPr/>
      </dsp:nvSpPr>
      <dsp:spPr>
        <a:xfrm>
          <a:off x="240913" y="1176272"/>
          <a:ext cx="438024" cy="43802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9716C2D-7EC3-4F4D-9EBD-12087318075C}">
      <dsp:nvSpPr>
        <dsp:cNvPr id="0" name=""/>
        <dsp:cNvSpPr/>
      </dsp:nvSpPr>
      <dsp:spPr>
        <a:xfrm>
          <a:off x="919851" y="99708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GB" sz="2200" kern="1200" noProof="0" dirty="0"/>
            <a:t>Refer to your class notes or the lesson slides.</a:t>
          </a:r>
        </a:p>
      </dsp:txBody>
      <dsp:txXfrm>
        <a:off x="919851" y="997081"/>
        <a:ext cx="9138548" cy="796407"/>
      </dsp:txXfrm>
    </dsp:sp>
    <dsp:sp modelId="{4126CD42-3B52-460C-A388-AFAFCADC8ADB}">
      <dsp:nvSpPr>
        <dsp:cNvPr id="0" name=""/>
        <dsp:cNvSpPr/>
      </dsp:nvSpPr>
      <dsp:spPr>
        <a:xfrm>
          <a:off x="0" y="199259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6132082-96F6-47D6-BB12-6398F45B1677}">
      <dsp:nvSpPr>
        <dsp:cNvPr id="0" name=""/>
        <dsp:cNvSpPr/>
      </dsp:nvSpPr>
      <dsp:spPr>
        <a:xfrm>
          <a:off x="240913" y="2171782"/>
          <a:ext cx="438024" cy="43802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951A0E4-25CE-4A15-B821-EB21D0E89F6B}">
      <dsp:nvSpPr>
        <dsp:cNvPr id="0" name=""/>
        <dsp:cNvSpPr/>
      </dsp:nvSpPr>
      <dsp:spPr>
        <a:xfrm>
          <a:off x="919851" y="199259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GB" sz="2200" kern="1200" noProof="0" dirty="0"/>
            <a:t>Compare your answer with the group.</a:t>
          </a:r>
        </a:p>
      </dsp:txBody>
      <dsp:txXfrm>
        <a:off x="919851" y="1992590"/>
        <a:ext cx="9138548" cy="796407"/>
      </dsp:txXfrm>
    </dsp:sp>
    <dsp:sp modelId="{AF3B6A46-E7F9-434D-8DF2-4EF41EE487E2}">
      <dsp:nvSpPr>
        <dsp:cNvPr id="0" name=""/>
        <dsp:cNvSpPr/>
      </dsp:nvSpPr>
      <dsp:spPr>
        <a:xfrm>
          <a:off x="0" y="298810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DA34C17-A80F-4B1D-BEDB-AD1C2639FB54}">
      <dsp:nvSpPr>
        <dsp:cNvPr id="0" name=""/>
        <dsp:cNvSpPr/>
      </dsp:nvSpPr>
      <dsp:spPr>
        <a:xfrm>
          <a:off x="240913" y="3167292"/>
          <a:ext cx="438024" cy="43802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1296C1C-3D04-498E-90D3-33525C0166FB}">
      <dsp:nvSpPr>
        <dsp:cNvPr id="0" name=""/>
        <dsp:cNvSpPr/>
      </dsp:nvSpPr>
      <dsp:spPr>
        <a:xfrm>
          <a:off x="919851" y="298810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GB" sz="2200" b="1" u="sng" kern="1200" noProof="0" dirty="0"/>
            <a:t>TIME ALLOWED: 15 Minutes.</a:t>
          </a:r>
          <a:endParaRPr lang="en-GB" sz="2200" kern="1200" noProof="0" dirty="0"/>
        </a:p>
      </dsp:txBody>
      <dsp:txXfrm>
        <a:off x="919851" y="2988100"/>
        <a:ext cx="9138548" cy="796407"/>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0.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2.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3.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4.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3.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5.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6.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7.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8.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9.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CDF5B2A-9635-4BD5-810F-98151BD3FC27}" type="datetimeFigureOut">
              <a:rPr lang="en-GB" smtClean="0"/>
              <a:t>26/06/2025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8066C14-77C6-4FB3-9C9F-3AAF06CA8F8F}" type="slidenum">
              <a:rPr lang="en-GB" smtClean="0"/>
              <a:t>‹#›</a:t>
            </a:fld>
            <a:endParaRPr lang="en-GB"/>
          </a:p>
        </p:txBody>
      </p:sp>
    </p:spTree>
    <p:extLst>
      <p:ext uri="{BB962C8B-B14F-4D97-AF65-F5344CB8AC3E}">
        <p14:creationId xmlns:p14="http://schemas.microsoft.com/office/powerpoint/2010/main" val="1449168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8066C14-77C6-4FB3-9C9F-3AAF06CA8F8F}" type="slidenum">
              <a:rPr lang="en-GB" smtClean="0"/>
              <a:t>35</a:t>
            </a:fld>
            <a:endParaRPr lang="en-GB"/>
          </a:p>
        </p:txBody>
      </p:sp>
    </p:spTree>
    <p:extLst>
      <p:ext uri="{BB962C8B-B14F-4D97-AF65-F5344CB8AC3E}">
        <p14:creationId xmlns:p14="http://schemas.microsoft.com/office/powerpoint/2010/main" val="357674618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03693C3-588F-44C8-B628-1A4FED6754F0}" type="datetime1">
              <a:rPr lang="en-GB" smtClean="0"/>
              <a:t>26/06/2025</a:t>
            </a:fld>
            <a:endParaRPr lang="en-GB"/>
          </a:p>
        </p:txBody>
      </p:sp>
      <p:sp>
        <p:nvSpPr>
          <p:cNvPr id="5" name="Footer Placeholder 4"/>
          <p:cNvSpPr>
            <a:spLocks noGrp="1"/>
          </p:cNvSpPr>
          <p:nvPr>
            <p:ph type="ftr" sz="quarter" idx="11"/>
          </p:nvPr>
        </p:nvSpPr>
        <p:spPr/>
        <p:txBody>
          <a:bodyPr/>
          <a:lstStyle/>
          <a:p>
            <a:r>
              <a:rPr lang="en-US"/>
              <a:t>All text copyright © TheComputingTutor Ltd 2025. All rights Reserved.</a:t>
            </a:r>
            <a:endParaRPr lang="en-GB"/>
          </a:p>
        </p:txBody>
      </p:sp>
      <p:sp>
        <p:nvSpPr>
          <p:cNvPr id="6" name="Slide Number Placeholder 5"/>
          <p:cNvSpPr>
            <a:spLocks noGrp="1"/>
          </p:cNvSpPr>
          <p:nvPr>
            <p:ph type="sldNum" sz="quarter" idx="12"/>
          </p:nvPr>
        </p:nvSpPr>
        <p:spPr/>
        <p:txBody>
          <a:bodyPr/>
          <a:lstStyle/>
          <a:p>
            <a:fld id="{363DBABB-4D58-4433-9412-51F2C2ECFB37}" type="slidenum">
              <a:rPr lang="en-GB" smtClean="0"/>
              <a:t>‹#›</a:t>
            </a:fld>
            <a:endParaRPr lang="en-GB"/>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10" name="Picture 9" descr="Icon&#10;&#10;Description automatically generated">
            <a:extLst>
              <a:ext uri="{FF2B5EF4-FFF2-40B4-BE49-F238E27FC236}">
                <a16:creationId xmlns:a16="http://schemas.microsoft.com/office/drawing/2014/main" id="{A7536F25-9D2F-4239-975C-ABD6DF41967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15157174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09F75C6-9A1C-4C2F-BD9A-FC4000120AFB}" type="datetime1">
              <a:rPr lang="en-GB" smtClean="0"/>
              <a:t>26/06/2025</a:t>
            </a:fld>
            <a:endParaRPr lang="en-GB"/>
          </a:p>
        </p:txBody>
      </p:sp>
      <p:sp>
        <p:nvSpPr>
          <p:cNvPr id="5" name="Footer Placeholder 4"/>
          <p:cNvSpPr>
            <a:spLocks noGrp="1"/>
          </p:cNvSpPr>
          <p:nvPr>
            <p:ph type="ftr" sz="quarter" idx="11"/>
          </p:nvPr>
        </p:nvSpPr>
        <p:spPr/>
        <p:txBody>
          <a:bodyPr/>
          <a:lstStyle/>
          <a:p>
            <a:r>
              <a:rPr lang="en-US"/>
              <a:t>All text copyright © TheComputingTutor Ltd 2025. All rights Reserved.</a:t>
            </a:r>
            <a:endParaRPr lang="en-GB"/>
          </a:p>
        </p:txBody>
      </p:sp>
      <p:sp>
        <p:nvSpPr>
          <p:cNvPr id="6" name="Slide Number Placeholder 5"/>
          <p:cNvSpPr>
            <a:spLocks noGrp="1"/>
          </p:cNvSpPr>
          <p:nvPr>
            <p:ph type="sldNum" sz="quarter" idx="12"/>
          </p:nvPr>
        </p:nvSpPr>
        <p:spPr/>
        <p:txBody>
          <a:bodyPr/>
          <a:lstStyle/>
          <a:p>
            <a:fld id="{363DBABB-4D58-4433-9412-51F2C2ECFB37}" type="slidenum">
              <a:rPr lang="en-GB" smtClean="0"/>
              <a:t>‹#›</a:t>
            </a:fld>
            <a:endParaRPr lang="en-GB"/>
          </a:p>
        </p:txBody>
      </p:sp>
    </p:spTree>
    <p:extLst>
      <p:ext uri="{BB962C8B-B14F-4D97-AF65-F5344CB8AC3E}">
        <p14:creationId xmlns:p14="http://schemas.microsoft.com/office/powerpoint/2010/main" val="14168174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7461784-D190-4AE5-92E1-C190D1231CEC}" type="datetime1">
              <a:rPr lang="en-GB" smtClean="0"/>
              <a:t>26/06/2025</a:t>
            </a:fld>
            <a:endParaRPr lang="en-GB"/>
          </a:p>
        </p:txBody>
      </p:sp>
      <p:sp>
        <p:nvSpPr>
          <p:cNvPr id="5" name="Footer Placeholder 4"/>
          <p:cNvSpPr>
            <a:spLocks noGrp="1"/>
          </p:cNvSpPr>
          <p:nvPr>
            <p:ph type="ftr" sz="quarter" idx="11"/>
          </p:nvPr>
        </p:nvSpPr>
        <p:spPr/>
        <p:txBody>
          <a:bodyPr/>
          <a:lstStyle/>
          <a:p>
            <a:r>
              <a:rPr lang="en-US"/>
              <a:t>All text copyright © TheComputingTutor Ltd 2025. All rights Reserved.</a:t>
            </a:r>
            <a:endParaRPr lang="en-GB"/>
          </a:p>
        </p:txBody>
      </p:sp>
      <p:sp>
        <p:nvSpPr>
          <p:cNvPr id="6" name="Slide Number Placeholder 5"/>
          <p:cNvSpPr>
            <a:spLocks noGrp="1"/>
          </p:cNvSpPr>
          <p:nvPr>
            <p:ph type="sldNum" sz="quarter" idx="12"/>
          </p:nvPr>
        </p:nvSpPr>
        <p:spPr/>
        <p:txBody>
          <a:bodyPr/>
          <a:lstStyle/>
          <a:p>
            <a:fld id="{363DBABB-4D58-4433-9412-51F2C2ECFB37}" type="slidenum">
              <a:rPr lang="en-GB" smtClean="0"/>
              <a:t>‹#›</a:t>
            </a:fld>
            <a:endParaRPr lang="en-GB"/>
          </a:p>
        </p:txBody>
      </p:sp>
    </p:spTree>
    <p:extLst>
      <p:ext uri="{BB962C8B-B14F-4D97-AF65-F5344CB8AC3E}">
        <p14:creationId xmlns:p14="http://schemas.microsoft.com/office/powerpoint/2010/main" val="20449618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DAAC60E-0298-4911-BF11-13C68EAEAF09}" type="datetime1">
              <a:rPr lang="en-GB" smtClean="0"/>
              <a:t>26/06/2025</a:t>
            </a:fld>
            <a:endParaRPr lang="en-GB"/>
          </a:p>
        </p:txBody>
      </p:sp>
      <p:sp>
        <p:nvSpPr>
          <p:cNvPr id="5" name="Footer Placeholder 4"/>
          <p:cNvSpPr>
            <a:spLocks noGrp="1"/>
          </p:cNvSpPr>
          <p:nvPr>
            <p:ph type="ftr" sz="quarter" idx="11"/>
          </p:nvPr>
        </p:nvSpPr>
        <p:spPr/>
        <p:txBody>
          <a:bodyPr/>
          <a:lstStyle/>
          <a:p>
            <a:r>
              <a:rPr lang="en-US"/>
              <a:t>All text copyright © TheComputingTutor Ltd 2025. All rights Reserved.</a:t>
            </a:r>
            <a:endParaRPr lang="en-GB"/>
          </a:p>
        </p:txBody>
      </p:sp>
      <p:sp>
        <p:nvSpPr>
          <p:cNvPr id="6" name="Slide Number Placeholder 5"/>
          <p:cNvSpPr>
            <a:spLocks noGrp="1"/>
          </p:cNvSpPr>
          <p:nvPr>
            <p:ph type="sldNum" sz="quarter" idx="12"/>
          </p:nvPr>
        </p:nvSpPr>
        <p:spPr/>
        <p:txBody>
          <a:bodyPr/>
          <a:lstStyle/>
          <a:p>
            <a:fld id="{363DBABB-4D58-4433-9412-51F2C2ECFB37}" type="slidenum">
              <a:rPr lang="en-GB" smtClean="0"/>
              <a:t>‹#›</a:t>
            </a:fld>
            <a:endParaRPr lang="en-GB"/>
          </a:p>
        </p:txBody>
      </p:sp>
      <p:pic>
        <p:nvPicPr>
          <p:cNvPr id="7" name="Picture 6" descr="Icon&#10;&#10;Description automatically generated">
            <a:extLst>
              <a:ext uri="{FF2B5EF4-FFF2-40B4-BE49-F238E27FC236}">
                <a16:creationId xmlns:a16="http://schemas.microsoft.com/office/drawing/2014/main" id="{4EEC350D-C9BE-4489-8D95-1C046E2E2C4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1398038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EC93C88-EAD8-40D1-B64B-F89A334C7BDB}" type="datetime1">
              <a:rPr lang="en-GB" smtClean="0"/>
              <a:t>26/06/2025</a:t>
            </a:fld>
            <a:endParaRPr lang="en-GB"/>
          </a:p>
        </p:txBody>
      </p:sp>
      <p:sp>
        <p:nvSpPr>
          <p:cNvPr id="5" name="Footer Placeholder 4"/>
          <p:cNvSpPr>
            <a:spLocks noGrp="1"/>
          </p:cNvSpPr>
          <p:nvPr>
            <p:ph type="ftr" sz="quarter" idx="11"/>
          </p:nvPr>
        </p:nvSpPr>
        <p:spPr/>
        <p:txBody>
          <a:bodyPr/>
          <a:lstStyle/>
          <a:p>
            <a:r>
              <a:rPr lang="en-US"/>
              <a:t>All text copyright © TheComputingTutor Ltd 2025. All rights Reserved.</a:t>
            </a:r>
            <a:endParaRPr lang="en-GB"/>
          </a:p>
        </p:txBody>
      </p:sp>
      <p:sp>
        <p:nvSpPr>
          <p:cNvPr id="6" name="Slide Number Placeholder 5"/>
          <p:cNvSpPr>
            <a:spLocks noGrp="1"/>
          </p:cNvSpPr>
          <p:nvPr>
            <p:ph type="sldNum" sz="quarter" idx="12"/>
          </p:nvPr>
        </p:nvSpPr>
        <p:spPr/>
        <p:txBody>
          <a:bodyPr/>
          <a:lstStyle/>
          <a:p>
            <a:fld id="{363DBABB-4D58-4433-9412-51F2C2ECFB37}" type="slidenum">
              <a:rPr lang="en-GB" smtClean="0"/>
              <a:t>‹#›</a:t>
            </a:fld>
            <a:endParaRPr lang="en-GB"/>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10" name="Picture 9" descr="Icon&#10;&#10;Description automatically generated">
            <a:extLst>
              <a:ext uri="{FF2B5EF4-FFF2-40B4-BE49-F238E27FC236}">
                <a16:creationId xmlns:a16="http://schemas.microsoft.com/office/drawing/2014/main" id="{21EE47FA-AFAC-4537-8E97-109B56510A7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33969611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23F381E-8D5F-4CDF-B040-282D9CB259A0}" type="datetime1">
              <a:rPr lang="en-GB" smtClean="0"/>
              <a:t>26/06/2025</a:t>
            </a:fld>
            <a:endParaRPr lang="en-GB"/>
          </a:p>
        </p:txBody>
      </p:sp>
      <p:sp>
        <p:nvSpPr>
          <p:cNvPr id="6" name="Footer Placeholder 5"/>
          <p:cNvSpPr>
            <a:spLocks noGrp="1"/>
          </p:cNvSpPr>
          <p:nvPr>
            <p:ph type="ftr" sz="quarter" idx="11"/>
          </p:nvPr>
        </p:nvSpPr>
        <p:spPr/>
        <p:txBody>
          <a:bodyPr/>
          <a:lstStyle/>
          <a:p>
            <a:r>
              <a:rPr lang="en-US"/>
              <a:t>All text copyright © TheComputingTutor Ltd 2025. All rights Reserved.</a:t>
            </a:r>
            <a:endParaRPr lang="en-GB"/>
          </a:p>
        </p:txBody>
      </p:sp>
      <p:sp>
        <p:nvSpPr>
          <p:cNvPr id="7" name="Slide Number Placeholder 6"/>
          <p:cNvSpPr>
            <a:spLocks noGrp="1"/>
          </p:cNvSpPr>
          <p:nvPr>
            <p:ph type="sldNum" sz="quarter" idx="12"/>
          </p:nvPr>
        </p:nvSpPr>
        <p:spPr/>
        <p:txBody>
          <a:bodyPr/>
          <a:lstStyle/>
          <a:p>
            <a:fld id="{363DBABB-4D58-4433-9412-51F2C2ECFB37}" type="slidenum">
              <a:rPr lang="en-GB" smtClean="0"/>
              <a:t>‹#›</a:t>
            </a:fld>
            <a:endParaRPr lang="en-GB"/>
          </a:p>
        </p:txBody>
      </p:sp>
      <p:pic>
        <p:nvPicPr>
          <p:cNvPr id="9" name="Picture 8" descr="Icon&#10;&#10;Description automatically generated">
            <a:extLst>
              <a:ext uri="{FF2B5EF4-FFF2-40B4-BE49-F238E27FC236}">
                <a16:creationId xmlns:a16="http://schemas.microsoft.com/office/drawing/2014/main" id="{D36DD744-0E88-4E0D-BC82-DFA6D5033F2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38313566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6DDEAE8A-F885-430F-8E10-45103FB1A1C2}" type="datetime1">
              <a:rPr lang="en-GB" smtClean="0"/>
              <a:t>26/06/2025</a:t>
            </a:fld>
            <a:endParaRPr lang="en-GB"/>
          </a:p>
        </p:txBody>
      </p:sp>
      <p:sp>
        <p:nvSpPr>
          <p:cNvPr id="8" name="Footer Placeholder 7"/>
          <p:cNvSpPr>
            <a:spLocks noGrp="1"/>
          </p:cNvSpPr>
          <p:nvPr>
            <p:ph type="ftr" sz="quarter" idx="11"/>
          </p:nvPr>
        </p:nvSpPr>
        <p:spPr/>
        <p:txBody>
          <a:bodyPr/>
          <a:lstStyle/>
          <a:p>
            <a:r>
              <a:rPr lang="en-US"/>
              <a:t>All text copyright © TheComputingTutor Ltd 2025. All rights Reserved.</a:t>
            </a:r>
            <a:endParaRPr lang="en-GB"/>
          </a:p>
        </p:txBody>
      </p:sp>
      <p:sp>
        <p:nvSpPr>
          <p:cNvPr id="9" name="Slide Number Placeholder 8"/>
          <p:cNvSpPr>
            <a:spLocks noGrp="1"/>
          </p:cNvSpPr>
          <p:nvPr>
            <p:ph type="sldNum" sz="quarter" idx="12"/>
          </p:nvPr>
        </p:nvSpPr>
        <p:spPr/>
        <p:txBody>
          <a:bodyPr/>
          <a:lstStyle/>
          <a:p>
            <a:fld id="{363DBABB-4D58-4433-9412-51F2C2ECFB37}" type="slidenum">
              <a:rPr lang="en-GB" smtClean="0"/>
              <a:t>‹#›</a:t>
            </a:fld>
            <a:endParaRPr lang="en-GB"/>
          </a:p>
        </p:txBody>
      </p:sp>
      <p:pic>
        <p:nvPicPr>
          <p:cNvPr id="11" name="Picture 10" descr="Icon&#10;&#10;Description automatically generated">
            <a:extLst>
              <a:ext uri="{FF2B5EF4-FFF2-40B4-BE49-F238E27FC236}">
                <a16:creationId xmlns:a16="http://schemas.microsoft.com/office/drawing/2014/main" id="{E03C9A09-6A4D-40FB-9B7E-B55C5D1E58D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11744641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D6626F8-7755-4175-A1E7-831D8D1D9B24}" type="datetime1">
              <a:rPr lang="en-GB" smtClean="0"/>
              <a:t>26/06/2025</a:t>
            </a:fld>
            <a:endParaRPr lang="en-GB"/>
          </a:p>
        </p:txBody>
      </p:sp>
      <p:sp>
        <p:nvSpPr>
          <p:cNvPr id="4" name="Footer Placeholder 3"/>
          <p:cNvSpPr>
            <a:spLocks noGrp="1"/>
          </p:cNvSpPr>
          <p:nvPr>
            <p:ph type="ftr" sz="quarter" idx="11"/>
          </p:nvPr>
        </p:nvSpPr>
        <p:spPr/>
        <p:txBody>
          <a:bodyPr/>
          <a:lstStyle/>
          <a:p>
            <a:r>
              <a:rPr lang="en-US"/>
              <a:t>All text copyright © TheComputingTutor Ltd 2025. All rights Reserved.</a:t>
            </a:r>
            <a:endParaRPr lang="en-GB"/>
          </a:p>
        </p:txBody>
      </p:sp>
      <p:sp>
        <p:nvSpPr>
          <p:cNvPr id="5" name="Slide Number Placeholder 4"/>
          <p:cNvSpPr>
            <a:spLocks noGrp="1"/>
          </p:cNvSpPr>
          <p:nvPr>
            <p:ph type="sldNum" sz="quarter" idx="12"/>
          </p:nvPr>
        </p:nvSpPr>
        <p:spPr/>
        <p:txBody>
          <a:bodyPr/>
          <a:lstStyle/>
          <a:p>
            <a:fld id="{363DBABB-4D58-4433-9412-51F2C2ECFB37}" type="slidenum">
              <a:rPr lang="en-GB" smtClean="0"/>
              <a:t>‹#›</a:t>
            </a:fld>
            <a:endParaRPr lang="en-GB"/>
          </a:p>
        </p:txBody>
      </p:sp>
      <p:pic>
        <p:nvPicPr>
          <p:cNvPr id="6" name="Picture 5" descr="Icon&#10;&#10;Description automatically generated">
            <a:extLst>
              <a:ext uri="{FF2B5EF4-FFF2-40B4-BE49-F238E27FC236}">
                <a16:creationId xmlns:a16="http://schemas.microsoft.com/office/drawing/2014/main" id="{24B1B88F-505E-4705-9BD9-4120787013C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12690420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C84915C2-5B56-4634-BF73-E1B58BE154F2}" type="datetime1">
              <a:rPr lang="en-GB" smtClean="0"/>
              <a:t>26/06/2025</a:t>
            </a:fld>
            <a:endParaRPr lang="en-GB"/>
          </a:p>
        </p:txBody>
      </p:sp>
      <p:sp>
        <p:nvSpPr>
          <p:cNvPr id="8" name="Footer Placeholder 7"/>
          <p:cNvSpPr>
            <a:spLocks noGrp="1"/>
          </p:cNvSpPr>
          <p:nvPr>
            <p:ph type="ftr" sz="quarter" idx="11"/>
          </p:nvPr>
        </p:nvSpPr>
        <p:spPr/>
        <p:txBody>
          <a:bodyPr/>
          <a:lstStyle>
            <a:lvl1pPr>
              <a:defRPr>
                <a:solidFill>
                  <a:srgbClr val="FFFFFF"/>
                </a:solidFill>
              </a:defRPr>
            </a:lvl1pPr>
          </a:lstStyle>
          <a:p>
            <a:r>
              <a:rPr lang="en-US"/>
              <a:t>All text copyright © TheComputingTutor Ltd 2025. All rights Reserved.</a:t>
            </a:r>
            <a:endParaRPr lang="en-GB"/>
          </a:p>
        </p:txBody>
      </p:sp>
      <p:sp>
        <p:nvSpPr>
          <p:cNvPr id="9" name="Slide Number Placeholder 8"/>
          <p:cNvSpPr>
            <a:spLocks noGrp="1"/>
          </p:cNvSpPr>
          <p:nvPr>
            <p:ph type="sldNum" sz="quarter" idx="12"/>
          </p:nvPr>
        </p:nvSpPr>
        <p:spPr/>
        <p:txBody>
          <a:bodyPr/>
          <a:lstStyle/>
          <a:p>
            <a:fld id="{363DBABB-4D58-4433-9412-51F2C2ECFB37}" type="slidenum">
              <a:rPr lang="en-GB" smtClean="0"/>
              <a:t>‹#›</a:t>
            </a:fld>
            <a:endParaRPr lang="en-GB"/>
          </a:p>
        </p:txBody>
      </p:sp>
      <p:pic>
        <p:nvPicPr>
          <p:cNvPr id="10" name="Picture 9" descr="Icon&#10;&#10;Description automatically generated">
            <a:extLst>
              <a:ext uri="{FF2B5EF4-FFF2-40B4-BE49-F238E27FC236}">
                <a16:creationId xmlns:a16="http://schemas.microsoft.com/office/drawing/2014/main" id="{E1EC1E77-57AA-4B07-A18B-BEA5B042729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30068072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87408F98-832F-48CD-9D5D-3EFAA9D417EA}" type="datetime1">
              <a:rPr lang="en-GB" smtClean="0"/>
              <a:t>26/06/2025</a:t>
            </a:fld>
            <a:endParaRPr lang="en-GB"/>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r>
              <a:rPr lang="en-US"/>
              <a:t>All text copyright © TheComputingTutor Ltd 2025. All rights Reserved.</a:t>
            </a:r>
            <a:endParaRPr lang="en-GB"/>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363DBABB-4D58-4433-9412-51F2C2ECFB37}" type="slidenum">
              <a:rPr lang="en-GB" smtClean="0"/>
              <a:t>‹#›</a:t>
            </a:fld>
            <a:endParaRPr lang="en-GB"/>
          </a:p>
        </p:txBody>
      </p:sp>
    </p:spTree>
    <p:extLst>
      <p:ext uri="{BB962C8B-B14F-4D97-AF65-F5344CB8AC3E}">
        <p14:creationId xmlns:p14="http://schemas.microsoft.com/office/powerpoint/2010/main" val="16631675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65BA0BD-473B-46F4-949A-53EC2BCC9302}" type="datetime1">
              <a:rPr lang="en-GB" smtClean="0"/>
              <a:t>26/06/2025</a:t>
            </a:fld>
            <a:endParaRPr lang="en-GB"/>
          </a:p>
        </p:txBody>
      </p:sp>
      <p:sp>
        <p:nvSpPr>
          <p:cNvPr id="6" name="Footer Placeholder 5"/>
          <p:cNvSpPr>
            <a:spLocks noGrp="1"/>
          </p:cNvSpPr>
          <p:nvPr>
            <p:ph type="ftr" sz="quarter" idx="11"/>
          </p:nvPr>
        </p:nvSpPr>
        <p:spPr/>
        <p:txBody>
          <a:bodyPr/>
          <a:lstStyle/>
          <a:p>
            <a:r>
              <a:rPr lang="en-US"/>
              <a:t>All text copyright © TheComputingTutor Ltd 2025. All rights Reserved.</a:t>
            </a:r>
            <a:endParaRPr lang="en-GB"/>
          </a:p>
        </p:txBody>
      </p:sp>
      <p:sp>
        <p:nvSpPr>
          <p:cNvPr id="7" name="Slide Number Placeholder 6"/>
          <p:cNvSpPr>
            <a:spLocks noGrp="1"/>
          </p:cNvSpPr>
          <p:nvPr>
            <p:ph type="sldNum" sz="quarter" idx="12"/>
          </p:nvPr>
        </p:nvSpPr>
        <p:spPr/>
        <p:txBody>
          <a:bodyPr/>
          <a:lstStyle/>
          <a:p>
            <a:fld id="{363DBABB-4D58-4433-9412-51F2C2ECFB37}" type="slidenum">
              <a:rPr lang="en-GB" smtClean="0"/>
              <a:t>‹#›</a:t>
            </a:fld>
            <a:endParaRPr lang="en-GB"/>
          </a:p>
        </p:txBody>
      </p:sp>
    </p:spTree>
    <p:extLst>
      <p:ext uri="{BB962C8B-B14F-4D97-AF65-F5344CB8AC3E}">
        <p14:creationId xmlns:p14="http://schemas.microsoft.com/office/powerpoint/2010/main" val="18267900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81384B59-60C0-45C9-8B69-93BDAECF3A7F}" type="datetime1">
              <a:rPr lang="en-GB" smtClean="0"/>
              <a:t>26/06/2025</a:t>
            </a:fld>
            <a:endParaRPr lang="en-GB"/>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r>
              <a:rPr lang="en-US"/>
              <a:t>All text copyright © TheComputingTutor Ltd 2025. All rights Reserved.</a:t>
            </a:r>
            <a:endParaRPr lang="en-GB"/>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363DBABB-4D58-4433-9412-51F2C2ECFB37}" type="slidenum">
              <a:rPr lang="en-GB" smtClean="0"/>
              <a:t>‹#›</a:t>
            </a:fld>
            <a:endParaRPr lang="en-GB"/>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5834974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8" Type="http://schemas.openxmlformats.org/officeDocument/2006/relationships/image" Target="../media/image18.svg"/><Relationship Id="rId3" Type="http://schemas.openxmlformats.org/officeDocument/2006/relationships/diagramLayout" Target="../diagrams/layout4.xml"/><Relationship Id="rId7" Type="http://schemas.openxmlformats.org/officeDocument/2006/relationships/image" Target="../media/image17.png"/><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35.png"/><Relationship Id="rId1" Type="http://schemas.openxmlformats.org/officeDocument/2006/relationships/slideLayout" Target="../slideLayouts/slideLayout2.xml"/><Relationship Id="rId4" Type="http://schemas.openxmlformats.org/officeDocument/2006/relationships/image" Target="../media/image18.svg"/></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35.png"/><Relationship Id="rId1" Type="http://schemas.openxmlformats.org/officeDocument/2006/relationships/slideLayout" Target="../slideLayouts/slideLayout2.xml"/><Relationship Id="rId4" Type="http://schemas.openxmlformats.org/officeDocument/2006/relationships/image" Target="../media/image18.sv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42.png"/><Relationship Id="rId1" Type="http://schemas.openxmlformats.org/officeDocument/2006/relationships/slideLayout" Target="../slideLayouts/slideLayout2.xml"/><Relationship Id="rId4" Type="http://schemas.openxmlformats.org/officeDocument/2006/relationships/image" Target="../media/image18.svg"/></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32.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35.xml.rels><?xml version="1.0" encoding="UTF-8" standalone="yes"?>
<Relationships xmlns="http://schemas.openxmlformats.org/package/2006/relationships"><Relationship Id="rId3" Type="http://schemas.openxmlformats.org/officeDocument/2006/relationships/diagramData" Target="../diagrams/data14.xml"/><Relationship Id="rId7" Type="http://schemas.microsoft.com/office/2007/relationships/diagramDrawing" Target="../diagrams/drawing14.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4.xml"/><Relationship Id="rId5" Type="http://schemas.openxmlformats.org/officeDocument/2006/relationships/diagramQuickStyle" Target="../diagrams/quickStyle14.xml"/><Relationship Id="rId4" Type="http://schemas.openxmlformats.org/officeDocument/2006/relationships/diagramLayout" Target="../diagrams/layout14.xml"/></Relationships>
</file>

<file path=ppt/slides/_rels/slide36.xml.rels><?xml version="1.0" encoding="UTF-8" standalone="yes"?>
<Relationships xmlns="http://schemas.openxmlformats.org/package/2006/relationships"><Relationship Id="rId3" Type="http://schemas.openxmlformats.org/officeDocument/2006/relationships/hyperlink" Target="https://www.youtube.com/watch?v=Q29Nsi0naCM&amp;list=PLWpUQfjuJDXzXKNoMGJgGrlFYkTgdmGfj" TargetMode="External"/><Relationship Id="rId2" Type="http://schemas.openxmlformats.org/officeDocument/2006/relationships/hyperlink" Target="https://www.higherlogic.com/blog/what-is-an-online-community/" TargetMode="Externa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image" Target="../media/image90.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8" Type="http://schemas.openxmlformats.org/officeDocument/2006/relationships/image" Target="../media/image18.svg"/><Relationship Id="rId3" Type="http://schemas.openxmlformats.org/officeDocument/2006/relationships/diagramLayout" Target="../diagrams/layout3.xml"/><Relationship Id="rId7" Type="http://schemas.openxmlformats.org/officeDocument/2006/relationships/image" Target="../media/image17.png"/><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FBDCECDC-EEE3-4128-AA5E-82A8C08796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2" name="Title 1"/>
          <p:cNvSpPr>
            <a:spLocks noGrp="1"/>
          </p:cNvSpPr>
          <p:nvPr>
            <p:ph type="ctrTitle"/>
          </p:nvPr>
        </p:nvSpPr>
        <p:spPr>
          <a:xfrm>
            <a:off x="1097280" y="758952"/>
            <a:ext cx="10058400" cy="3892168"/>
          </a:xfrm>
        </p:spPr>
        <p:txBody>
          <a:bodyPr>
            <a:normAutofit fontScale="90000"/>
          </a:bodyPr>
          <a:lstStyle/>
          <a:p>
            <a:r>
              <a:rPr lang="en-GB" noProof="0" dirty="0"/>
              <a:t>National Extended Certificate in Information Technology (AAQ)</a:t>
            </a:r>
          </a:p>
        </p:txBody>
      </p:sp>
      <p:sp>
        <p:nvSpPr>
          <p:cNvPr id="15" name="Rectangle 14">
            <a:extLst>
              <a:ext uri="{FF2B5EF4-FFF2-40B4-BE49-F238E27FC236}">
                <a16:creationId xmlns:a16="http://schemas.microsoft.com/office/drawing/2014/main" id="{4260EDE0-989C-4E16-AF94-F652294D82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3" name="Subtitle 2"/>
          <p:cNvSpPr>
            <a:spLocks noGrp="1"/>
          </p:cNvSpPr>
          <p:nvPr>
            <p:ph type="subTitle" idx="1"/>
          </p:nvPr>
        </p:nvSpPr>
        <p:spPr>
          <a:xfrm>
            <a:off x="1100051" y="5225240"/>
            <a:ext cx="10058400" cy="1143000"/>
          </a:xfrm>
        </p:spPr>
        <p:txBody>
          <a:bodyPr>
            <a:normAutofit/>
          </a:bodyPr>
          <a:lstStyle/>
          <a:p>
            <a:r>
              <a:rPr lang="en-GB" noProof="0" dirty="0">
                <a:solidFill>
                  <a:srgbClr val="FFFFFF"/>
                </a:solidFill>
              </a:rPr>
              <a:t>©TheComputingTutor</a:t>
            </a:r>
          </a:p>
        </p:txBody>
      </p:sp>
      <p:sp>
        <p:nvSpPr>
          <p:cNvPr id="17" name="Rectangle 16">
            <a:extLst>
              <a:ext uri="{FF2B5EF4-FFF2-40B4-BE49-F238E27FC236}">
                <a16:creationId xmlns:a16="http://schemas.microsoft.com/office/drawing/2014/main" id="{1F3985C0-E548-44D2-B30E-F3E42DADE13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4" name="Footer Placeholder 3">
            <a:extLst>
              <a:ext uri="{FF2B5EF4-FFF2-40B4-BE49-F238E27FC236}">
                <a16:creationId xmlns:a16="http://schemas.microsoft.com/office/drawing/2014/main" id="{89C1A96C-7068-494D-B809-122F577D1CBC}"/>
              </a:ext>
            </a:extLst>
          </p:cNvPr>
          <p:cNvSpPr>
            <a:spLocks noGrp="1"/>
          </p:cNvSpPr>
          <p:nvPr>
            <p:ph type="ftr" sz="quarter" idx="11"/>
          </p:nvPr>
        </p:nvSpPr>
        <p:spPr>
          <a:xfrm>
            <a:off x="3686185" y="6459785"/>
            <a:ext cx="4822804" cy="365125"/>
          </a:xfrm>
        </p:spPr>
        <p:txBody>
          <a:bodyPr>
            <a:normAutofit/>
          </a:bodyPr>
          <a:lstStyle/>
          <a:p>
            <a:pPr>
              <a:spcAft>
                <a:spcPts val="600"/>
              </a:spcAft>
            </a:pPr>
            <a:r>
              <a:rPr lang="en-US" noProof="0"/>
              <a:t>All text copyright © TheComputingTutor Ltd 2025. All rights Reserved.</a:t>
            </a:r>
            <a:endParaRPr lang="en-GB" noProof="0" dirty="0"/>
          </a:p>
        </p:txBody>
      </p:sp>
      <p:pic>
        <p:nvPicPr>
          <p:cNvPr id="8" name="Picture 7" descr="Icon&#10;&#10;Description automatically generated">
            <a:extLst>
              <a:ext uri="{FF2B5EF4-FFF2-40B4-BE49-F238E27FC236}">
                <a16:creationId xmlns:a16="http://schemas.microsoft.com/office/drawing/2014/main" id="{3F942A9C-0430-4C33-B3B0-DD108AD8B98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23459360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BE465B7E-996A-CF42-ABF7-FF7B07FFF661}"/>
            </a:ext>
          </a:extLst>
        </p:cNvPr>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1E24B60C-52B4-D18A-2F8A-97E9C50D03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5" name="Title 4">
            <a:extLst>
              <a:ext uri="{FF2B5EF4-FFF2-40B4-BE49-F238E27FC236}">
                <a16:creationId xmlns:a16="http://schemas.microsoft.com/office/drawing/2014/main" id="{8A29ADC2-3E55-7903-75E7-AD3823B3CC74}"/>
              </a:ext>
            </a:extLst>
          </p:cNvPr>
          <p:cNvSpPr>
            <a:spLocks noGrp="1"/>
          </p:cNvSpPr>
          <p:nvPr>
            <p:ph type="ctrTitle"/>
          </p:nvPr>
        </p:nvSpPr>
        <p:spPr>
          <a:xfrm>
            <a:off x="1097280" y="758952"/>
            <a:ext cx="10058400" cy="3892168"/>
          </a:xfrm>
        </p:spPr>
        <p:txBody>
          <a:bodyPr>
            <a:normAutofit/>
          </a:bodyPr>
          <a:lstStyle/>
          <a:p>
            <a:r>
              <a:rPr lang="en-GB" dirty="0"/>
              <a:t>C</a:t>
            </a:r>
            <a:r>
              <a:rPr lang="en-GB" noProof="0" dirty="0"/>
              <a:t>.</a:t>
            </a:r>
            <a:r>
              <a:rPr lang="en-GB" dirty="0"/>
              <a:t>2.1.1</a:t>
            </a:r>
            <a:r>
              <a:rPr lang="en-GB" noProof="0" dirty="0"/>
              <a:t> </a:t>
            </a:r>
            <a:r>
              <a:rPr lang="en-GB" dirty="0"/>
              <a:t>Social Media</a:t>
            </a:r>
            <a:endParaRPr lang="en-GB" noProof="0" dirty="0"/>
          </a:p>
        </p:txBody>
      </p:sp>
      <p:sp>
        <p:nvSpPr>
          <p:cNvPr id="13" name="Rectangle 12">
            <a:extLst>
              <a:ext uri="{FF2B5EF4-FFF2-40B4-BE49-F238E27FC236}">
                <a16:creationId xmlns:a16="http://schemas.microsoft.com/office/drawing/2014/main" id="{BA6602D6-DA8A-57A9-AF8F-BA3F10E0FA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6" name="Subtitle 5">
            <a:extLst>
              <a:ext uri="{FF2B5EF4-FFF2-40B4-BE49-F238E27FC236}">
                <a16:creationId xmlns:a16="http://schemas.microsoft.com/office/drawing/2014/main" id="{253BC1D9-A4DA-756D-1C8C-30D27C15E483}"/>
              </a:ext>
            </a:extLst>
          </p:cNvPr>
          <p:cNvSpPr>
            <a:spLocks noGrp="1"/>
          </p:cNvSpPr>
          <p:nvPr>
            <p:ph type="subTitle" idx="1"/>
          </p:nvPr>
        </p:nvSpPr>
        <p:spPr>
          <a:xfrm>
            <a:off x="1100051" y="5225240"/>
            <a:ext cx="10058400" cy="1143000"/>
          </a:xfrm>
        </p:spPr>
        <p:txBody>
          <a:bodyPr>
            <a:normAutofit/>
          </a:bodyPr>
          <a:lstStyle/>
          <a:p>
            <a:r>
              <a:rPr lang="en-GB" noProof="0" dirty="0">
                <a:solidFill>
                  <a:srgbClr val="FFFFFF"/>
                </a:solidFill>
              </a:rPr>
              <a:t>©TheComputingTutor</a:t>
            </a:r>
          </a:p>
          <a:p>
            <a:endParaRPr lang="en-GB" noProof="0" dirty="0">
              <a:solidFill>
                <a:srgbClr val="FFFFFF"/>
              </a:solidFill>
            </a:endParaRPr>
          </a:p>
        </p:txBody>
      </p:sp>
      <p:sp>
        <p:nvSpPr>
          <p:cNvPr id="15" name="Rectangle 14">
            <a:extLst>
              <a:ext uri="{FF2B5EF4-FFF2-40B4-BE49-F238E27FC236}">
                <a16:creationId xmlns:a16="http://schemas.microsoft.com/office/drawing/2014/main" id="{C5743AFB-6FC6-61B8-1FA6-F0F109ADFAD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4" name="Footer Placeholder 3">
            <a:extLst>
              <a:ext uri="{FF2B5EF4-FFF2-40B4-BE49-F238E27FC236}">
                <a16:creationId xmlns:a16="http://schemas.microsoft.com/office/drawing/2014/main" id="{52EDE7E9-2CB7-9BF4-950D-F2041E73F06C}"/>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US" noProof="0"/>
              <a:t>All text copyright © TheComputingTutor Ltd 2025. All rights Reserved.</a:t>
            </a:r>
            <a:endParaRPr lang="en-GB" noProof="0" dirty="0"/>
          </a:p>
        </p:txBody>
      </p:sp>
    </p:spTree>
    <p:extLst>
      <p:ext uri="{BB962C8B-B14F-4D97-AF65-F5344CB8AC3E}">
        <p14:creationId xmlns:p14="http://schemas.microsoft.com/office/powerpoint/2010/main" val="19053510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B6AC256-D276-F881-3EFD-65D8E53C3DB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A83DCA5-A4DF-9DC7-FD93-567E7A74A879}"/>
              </a:ext>
            </a:extLst>
          </p:cNvPr>
          <p:cNvSpPr>
            <a:spLocks noGrp="1"/>
          </p:cNvSpPr>
          <p:nvPr>
            <p:ph type="title"/>
          </p:nvPr>
        </p:nvSpPr>
        <p:spPr/>
        <p:txBody>
          <a:bodyPr/>
          <a:lstStyle/>
          <a:p>
            <a:r>
              <a:rPr lang="en-GB" dirty="0"/>
              <a:t>Online Communities</a:t>
            </a:r>
            <a:endParaRPr lang="en-GB" noProof="0" dirty="0"/>
          </a:p>
        </p:txBody>
      </p:sp>
      <p:graphicFrame>
        <p:nvGraphicFramePr>
          <p:cNvPr id="5" name="Content Placeholder 4">
            <a:extLst>
              <a:ext uri="{FF2B5EF4-FFF2-40B4-BE49-F238E27FC236}">
                <a16:creationId xmlns:a16="http://schemas.microsoft.com/office/drawing/2014/main" id="{480010CC-D609-8D02-984D-6CA8D78277E9}"/>
              </a:ext>
            </a:extLst>
          </p:cNvPr>
          <p:cNvGraphicFramePr>
            <a:graphicFrameLocks noGrp="1"/>
          </p:cNvGraphicFramePr>
          <p:nvPr>
            <p:ph idx="1"/>
            <p:extLst>
              <p:ext uri="{D42A27DB-BD31-4B8C-83A1-F6EECF244321}">
                <p14:modId xmlns:p14="http://schemas.microsoft.com/office/powerpoint/2010/main" val="1935132067"/>
              </p:ext>
            </p:extLst>
          </p:nvPr>
        </p:nvGraphicFramePr>
        <p:xfrm>
          <a:off x="2122011" y="1495743"/>
          <a:ext cx="6511449" cy="4022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a:extLst>
              <a:ext uri="{FF2B5EF4-FFF2-40B4-BE49-F238E27FC236}">
                <a16:creationId xmlns:a16="http://schemas.microsoft.com/office/drawing/2014/main" id="{FBB296D9-5E41-92B1-807B-8808C4A11CC4}"/>
              </a:ext>
            </a:extLst>
          </p:cNvPr>
          <p:cNvSpPr>
            <a:spLocks noGrp="1"/>
          </p:cNvSpPr>
          <p:nvPr>
            <p:ph type="ftr" sz="quarter" idx="11"/>
          </p:nvPr>
        </p:nvSpPr>
        <p:spPr/>
        <p:txBody>
          <a:bodyPr/>
          <a:lstStyle/>
          <a:p>
            <a:r>
              <a:rPr lang="en-US" noProof="0"/>
              <a:t>All text copyright © TheComputingTutor Ltd 2025. All rights Reserved.</a:t>
            </a:r>
            <a:endParaRPr lang="en-GB" noProof="0" dirty="0"/>
          </a:p>
        </p:txBody>
      </p:sp>
      <p:sp>
        <p:nvSpPr>
          <p:cNvPr id="9" name="Rectangle: Rounded Corners 8">
            <a:extLst>
              <a:ext uri="{FF2B5EF4-FFF2-40B4-BE49-F238E27FC236}">
                <a16:creationId xmlns:a16="http://schemas.microsoft.com/office/drawing/2014/main" id="{76DAF421-971F-249C-3183-7278CD59E57C}"/>
              </a:ext>
            </a:extLst>
          </p:cNvPr>
          <p:cNvSpPr/>
          <p:nvPr/>
        </p:nvSpPr>
        <p:spPr>
          <a:xfrm>
            <a:off x="2607958" y="1877438"/>
            <a:ext cx="6025502" cy="3629244"/>
          </a:xfrm>
          <a:prstGeom prst="roundRect">
            <a:avLst/>
          </a:prstGeom>
          <a:noFill/>
          <a:ln w="28575"/>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GB"/>
          </a:p>
        </p:txBody>
      </p:sp>
      <p:grpSp>
        <p:nvGrpSpPr>
          <p:cNvPr id="10" name="Group 9">
            <a:extLst>
              <a:ext uri="{FF2B5EF4-FFF2-40B4-BE49-F238E27FC236}">
                <a16:creationId xmlns:a16="http://schemas.microsoft.com/office/drawing/2014/main" id="{13A72EE2-66B1-5083-BDCF-1330292736A4}"/>
              </a:ext>
            </a:extLst>
          </p:cNvPr>
          <p:cNvGrpSpPr/>
          <p:nvPr/>
        </p:nvGrpSpPr>
        <p:grpSpPr>
          <a:xfrm>
            <a:off x="7453779" y="5738622"/>
            <a:ext cx="645483" cy="487608"/>
            <a:chOff x="6763265" y="3933568"/>
            <a:chExt cx="1412789" cy="1202724"/>
          </a:xfrm>
        </p:grpSpPr>
        <p:pic>
          <p:nvPicPr>
            <p:cNvPr id="11" name="Graphic 10" descr="Thumbs up sign with solid fill">
              <a:extLst>
                <a:ext uri="{FF2B5EF4-FFF2-40B4-BE49-F238E27FC236}">
                  <a16:creationId xmlns:a16="http://schemas.microsoft.com/office/drawing/2014/main" id="{2BCB3ABE-FCBC-B17B-1648-731CCA747BD4}"/>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6977501" y="4002189"/>
              <a:ext cx="914400" cy="914400"/>
            </a:xfrm>
            <a:prstGeom prst="rect">
              <a:avLst/>
            </a:prstGeom>
          </p:spPr>
        </p:pic>
        <p:sp>
          <p:nvSpPr>
            <p:cNvPr id="12" name="Rectangle: Rounded Corners 11">
              <a:extLst>
                <a:ext uri="{FF2B5EF4-FFF2-40B4-BE49-F238E27FC236}">
                  <a16:creationId xmlns:a16="http://schemas.microsoft.com/office/drawing/2014/main" id="{8EA3CA89-E235-10A4-BCED-B9DBBBB70925}"/>
                </a:ext>
              </a:extLst>
            </p:cNvPr>
            <p:cNvSpPr/>
            <p:nvPr/>
          </p:nvSpPr>
          <p:spPr>
            <a:xfrm>
              <a:off x="6763265" y="3933568"/>
              <a:ext cx="1412789" cy="1202724"/>
            </a:xfrm>
            <a:prstGeom prst="roundRect">
              <a:avLst/>
            </a:prstGeom>
            <a:noFill/>
            <a:ln w="38100">
              <a:solidFill>
                <a:srgbClr val="00B05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noProof="0" dirty="0"/>
            </a:p>
          </p:txBody>
        </p:sp>
      </p:grpSp>
      <p:sp>
        <p:nvSpPr>
          <p:cNvPr id="13" name="Rectangle: Rounded Corners 12">
            <a:extLst>
              <a:ext uri="{FF2B5EF4-FFF2-40B4-BE49-F238E27FC236}">
                <a16:creationId xmlns:a16="http://schemas.microsoft.com/office/drawing/2014/main" id="{97BEF3CE-D5ED-87FF-E784-7387410158E5}"/>
              </a:ext>
            </a:extLst>
          </p:cNvPr>
          <p:cNvSpPr/>
          <p:nvPr/>
        </p:nvSpPr>
        <p:spPr>
          <a:xfrm>
            <a:off x="2924175" y="5730897"/>
            <a:ext cx="4371975" cy="483325"/>
          </a:xfrm>
          <a:prstGeom prst="round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noProof="0" dirty="0">
                <a:latin typeface="Congenial" panose="02000503040000020004" pitchFamily="2" charset="0"/>
              </a:rPr>
              <a:t>The choice of online communities</a:t>
            </a:r>
            <a:endParaRPr lang="en-GB" sz="2000" b="1" i="1" noProof="0" dirty="0">
              <a:latin typeface="Congenial" panose="02000503040000020004" pitchFamily="2" charset="0"/>
            </a:endParaRPr>
          </a:p>
        </p:txBody>
      </p:sp>
    </p:spTree>
    <p:extLst>
      <p:ext uri="{BB962C8B-B14F-4D97-AF65-F5344CB8AC3E}">
        <p14:creationId xmlns:p14="http://schemas.microsoft.com/office/powerpoint/2010/main" val="15961790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6B7773-2718-B1FE-4769-6AFC6FB705EA}"/>
              </a:ext>
            </a:extLst>
          </p:cNvPr>
          <p:cNvSpPr>
            <a:spLocks noGrp="1"/>
          </p:cNvSpPr>
          <p:nvPr>
            <p:ph type="title"/>
          </p:nvPr>
        </p:nvSpPr>
        <p:spPr>
          <a:xfrm>
            <a:off x="1097280" y="286603"/>
            <a:ext cx="10058400" cy="1450757"/>
          </a:xfrm>
        </p:spPr>
        <p:txBody>
          <a:bodyPr>
            <a:normAutofit/>
          </a:bodyPr>
          <a:lstStyle/>
          <a:p>
            <a:r>
              <a:rPr lang="en-GB"/>
              <a:t>Social Media Definition</a:t>
            </a:r>
          </a:p>
        </p:txBody>
      </p:sp>
      <p:sp>
        <p:nvSpPr>
          <p:cNvPr id="4" name="Footer Placeholder 3">
            <a:extLst>
              <a:ext uri="{FF2B5EF4-FFF2-40B4-BE49-F238E27FC236}">
                <a16:creationId xmlns:a16="http://schemas.microsoft.com/office/drawing/2014/main" id="{499A65E4-A737-66C2-E093-5857481BDEAF}"/>
              </a:ext>
            </a:extLst>
          </p:cNvPr>
          <p:cNvSpPr>
            <a:spLocks noGrp="1"/>
          </p:cNvSpPr>
          <p:nvPr>
            <p:ph type="ftr" sz="quarter" idx="11"/>
          </p:nvPr>
        </p:nvSpPr>
        <p:spPr>
          <a:xfrm>
            <a:off x="3686185" y="6459785"/>
            <a:ext cx="4822804" cy="365125"/>
          </a:xfrm>
        </p:spPr>
        <p:txBody>
          <a:bodyPr>
            <a:normAutofit/>
          </a:bodyPr>
          <a:lstStyle/>
          <a:p>
            <a:pPr>
              <a:spcAft>
                <a:spcPts val="600"/>
              </a:spcAft>
            </a:pPr>
            <a:r>
              <a:rPr lang="en-US"/>
              <a:t>All text copyright © TheComputingTutor Ltd 2025. All rights Reserved.</a:t>
            </a:r>
            <a:endParaRPr lang="en-GB"/>
          </a:p>
        </p:txBody>
      </p:sp>
      <p:graphicFrame>
        <p:nvGraphicFramePr>
          <p:cNvPr id="6" name="Content Placeholder 2">
            <a:extLst>
              <a:ext uri="{FF2B5EF4-FFF2-40B4-BE49-F238E27FC236}">
                <a16:creationId xmlns:a16="http://schemas.microsoft.com/office/drawing/2014/main" id="{661603AB-8D23-5A3A-0E2D-471D66BF3A63}"/>
              </a:ext>
            </a:extLst>
          </p:cNvPr>
          <p:cNvGraphicFramePr>
            <a:graphicFrameLocks noGrp="1"/>
          </p:cNvGraphicFramePr>
          <p:nvPr>
            <p:ph idx="1"/>
            <p:extLst>
              <p:ext uri="{D42A27DB-BD31-4B8C-83A1-F6EECF244321}">
                <p14:modId xmlns:p14="http://schemas.microsoft.com/office/powerpoint/2010/main" val="2886816387"/>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356607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C235CB-DA3B-7090-DB5B-DB28D71C382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D71D95D-D110-052F-97F0-A4A0C728A990}"/>
              </a:ext>
            </a:extLst>
          </p:cNvPr>
          <p:cNvSpPr>
            <a:spLocks noGrp="1"/>
          </p:cNvSpPr>
          <p:nvPr>
            <p:ph type="title"/>
          </p:nvPr>
        </p:nvSpPr>
        <p:spPr/>
        <p:txBody>
          <a:bodyPr/>
          <a:lstStyle/>
          <a:p>
            <a:r>
              <a:rPr lang="en-GB" dirty="0"/>
              <a:t>Social Media Examples</a:t>
            </a:r>
          </a:p>
        </p:txBody>
      </p:sp>
      <p:sp>
        <p:nvSpPr>
          <p:cNvPr id="4" name="Footer Placeholder 3">
            <a:extLst>
              <a:ext uri="{FF2B5EF4-FFF2-40B4-BE49-F238E27FC236}">
                <a16:creationId xmlns:a16="http://schemas.microsoft.com/office/drawing/2014/main" id="{74C8BCFA-C77E-5D6D-58C6-9DD8F1A024E7}"/>
              </a:ext>
            </a:extLst>
          </p:cNvPr>
          <p:cNvSpPr>
            <a:spLocks noGrp="1"/>
          </p:cNvSpPr>
          <p:nvPr>
            <p:ph type="ftr" sz="quarter" idx="11"/>
          </p:nvPr>
        </p:nvSpPr>
        <p:spPr/>
        <p:txBody>
          <a:bodyPr/>
          <a:lstStyle/>
          <a:p>
            <a:r>
              <a:rPr lang="en-US"/>
              <a:t>All text copyright © TheComputingTutor Ltd 2025. All rights Reserved.</a:t>
            </a:r>
            <a:endParaRPr lang="en-GB"/>
          </a:p>
        </p:txBody>
      </p:sp>
      <p:graphicFrame>
        <p:nvGraphicFramePr>
          <p:cNvPr id="5" name="Table 4">
            <a:extLst>
              <a:ext uri="{FF2B5EF4-FFF2-40B4-BE49-F238E27FC236}">
                <a16:creationId xmlns:a16="http://schemas.microsoft.com/office/drawing/2014/main" id="{E128DBC0-2E4F-EEFD-BAF9-4F4DD76D85E8}"/>
              </a:ext>
            </a:extLst>
          </p:cNvPr>
          <p:cNvGraphicFramePr>
            <a:graphicFrameLocks noGrp="1"/>
          </p:cNvGraphicFramePr>
          <p:nvPr>
            <p:extLst>
              <p:ext uri="{D42A27DB-BD31-4B8C-83A1-F6EECF244321}">
                <p14:modId xmlns:p14="http://schemas.microsoft.com/office/powerpoint/2010/main" val="902703195"/>
              </p:ext>
            </p:extLst>
          </p:nvPr>
        </p:nvGraphicFramePr>
        <p:xfrm>
          <a:off x="1211430" y="2082301"/>
          <a:ext cx="9944250" cy="3836024"/>
        </p:xfrm>
        <a:graphic>
          <a:graphicData uri="http://schemas.openxmlformats.org/drawingml/2006/table">
            <a:tbl>
              <a:tblPr firstRow="1" bandRow="1">
                <a:tableStyleId>{5C22544A-7EE6-4342-B048-85BDC9FD1C3A}</a:tableStyleId>
              </a:tblPr>
              <a:tblGrid>
                <a:gridCol w="2018153">
                  <a:extLst>
                    <a:ext uri="{9D8B030D-6E8A-4147-A177-3AD203B41FA5}">
                      <a16:colId xmlns:a16="http://schemas.microsoft.com/office/drawing/2014/main" val="1702260786"/>
                    </a:ext>
                  </a:extLst>
                </a:gridCol>
                <a:gridCol w="7926097">
                  <a:extLst>
                    <a:ext uri="{9D8B030D-6E8A-4147-A177-3AD203B41FA5}">
                      <a16:colId xmlns:a16="http://schemas.microsoft.com/office/drawing/2014/main" val="3531826587"/>
                    </a:ext>
                  </a:extLst>
                </a:gridCol>
              </a:tblGrid>
              <a:tr h="634005">
                <a:tc>
                  <a:txBody>
                    <a:bodyPr/>
                    <a:lstStyle/>
                    <a:p>
                      <a:pPr algn="ctr"/>
                      <a:r>
                        <a:rPr lang="en-GB" dirty="0">
                          <a:latin typeface="Congenial" panose="02000503040000020004" pitchFamily="2" charset="0"/>
                        </a:rPr>
                        <a:t>Social Media</a:t>
                      </a: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r>
                        <a:rPr lang="en-GB" dirty="0">
                          <a:latin typeface="Congenial" panose="02000503040000020004" pitchFamily="2" charset="0"/>
                        </a:rPr>
                        <a:t>Definition</a:t>
                      </a: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50812488"/>
                  </a:ext>
                </a:extLst>
              </a:tr>
              <a:tr h="458819">
                <a:tc>
                  <a:txBody>
                    <a:bodyPr/>
                    <a:lstStyle/>
                    <a:p>
                      <a:pPr algn="ctr"/>
                      <a:r>
                        <a:rPr lang="en-GB" b="1" dirty="0">
                          <a:latin typeface="Congenial" panose="02000503040000020004" pitchFamily="2" charset="0"/>
                        </a:rPr>
                        <a:t>Facebook</a:t>
                      </a: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latin typeface="Congenial" panose="02000503040000020004" pitchFamily="2" charset="0"/>
                        </a:rPr>
                        <a:t>A social networking service that allows users to create posts containing a range of media and connect and share with friends, family, and communities</a:t>
                      </a:r>
                      <a:endParaRPr lang="en-GB" dirty="0">
                        <a:latin typeface="Congenial" panose="02000503040000020004" pitchFamily="2" charset="0"/>
                      </a:endParaRP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597285139"/>
                  </a:ext>
                </a:extLst>
              </a:tr>
              <a:tr h="45881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b="1" dirty="0">
                          <a:latin typeface="Congenial" panose="02000503040000020004" pitchFamily="2" charset="0"/>
                        </a:rPr>
                        <a:t>X / Twitter</a:t>
                      </a: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tcPr>
                </a:tc>
                <a:tc>
                  <a:txBody>
                    <a:bodyPr/>
                    <a:lstStyle/>
                    <a:p>
                      <a:r>
                        <a:rPr lang="en-GB" dirty="0">
                          <a:latin typeface="Congenial" panose="02000503040000020004" pitchFamily="2" charset="0"/>
                        </a:rPr>
                        <a:t>A microblogging service where users can post short messages (</a:t>
                      </a:r>
                      <a:r>
                        <a:rPr lang="en-GB" b="1" dirty="0">
                          <a:latin typeface="Congenial" panose="02000503040000020004" pitchFamily="2" charset="0"/>
                        </a:rPr>
                        <a:t>tweets</a:t>
                      </a:r>
                      <a:r>
                        <a:rPr lang="en-GB" dirty="0">
                          <a:latin typeface="Congenial" panose="02000503040000020004" pitchFamily="2" charset="0"/>
                        </a:rPr>
                        <a:t>)</a:t>
                      </a: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2441809302"/>
                  </a:ext>
                </a:extLst>
              </a:tr>
              <a:tr h="45881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b="1" dirty="0">
                          <a:latin typeface="Congenial" panose="02000503040000020004" pitchFamily="2" charset="0"/>
                        </a:rPr>
                        <a:t>Reddit</a:t>
                      </a: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tcPr>
                </a:tc>
                <a:tc>
                  <a:txBody>
                    <a:bodyPr/>
                    <a:lstStyle/>
                    <a:p>
                      <a:r>
                        <a:rPr lang="en-GB" dirty="0">
                          <a:latin typeface="Congenial" panose="02000503040000020004" pitchFamily="2" charset="0"/>
                        </a:rPr>
                        <a:t>A social news aggregation and discussion website where users submit content and other users can vote (either liking or disliking) on the content. The number of votes determine what content is seen by others.</a:t>
                      </a: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3418057574"/>
                  </a:ext>
                </a:extLst>
              </a:tr>
              <a:tr h="458819">
                <a:tc>
                  <a:txBody>
                    <a:bodyPr/>
                    <a:lstStyle/>
                    <a:p>
                      <a:pPr algn="ctr"/>
                      <a:r>
                        <a:rPr lang="en-GB" b="1" dirty="0">
                          <a:latin typeface="Congenial" panose="02000503040000020004" pitchFamily="2" charset="0"/>
                        </a:rPr>
                        <a:t>LinkedIn</a:t>
                      </a: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B w="38100" cap="flat" cmpd="sng" algn="ctr">
                      <a:solidFill>
                        <a:schemeClr val="tx1"/>
                      </a:solidFill>
                      <a:prstDash val="solid"/>
                      <a:round/>
                      <a:headEnd type="none" w="med" len="med"/>
                      <a:tailEnd type="none" w="med" len="med"/>
                    </a:lnB>
                  </a:tcPr>
                </a:tc>
                <a:tc>
                  <a:txBody>
                    <a:bodyPr/>
                    <a:lstStyle/>
                    <a:p>
                      <a:r>
                        <a:rPr lang="en-GB" dirty="0">
                          <a:latin typeface="Congenial" panose="02000503040000020004" pitchFamily="2" charset="0"/>
                        </a:rPr>
                        <a:t>A social networking platform specifically designed for business users to collaborate and interact with other business users, including for job searching and recruiting.</a:t>
                      </a: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B w="381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68561990"/>
                  </a:ext>
                </a:extLst>
              </a:tr>
            </a:tbl>
          </a:graphicData>
        </a:graphic>
      </p:graphicFrame>
    </p:spTree>
    <p:extLst>
      <p:ext uri="{BB962C8B-B14F-4D97-AF65-F5344CB8AC3E}">
        <p14:creationId xmlns:p14="http://schemas.microsoft.com/office/powerpoint/2010/main" val="24901461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2FE73A-3BD9-6CF5-01CC-FE3CE5D350FA}"/>
              </a:ext>
            </a:extLst>
          </p:cNvPr>
          <p:cNvSpPr>
            <a:spLocks noGrp="1"/>
          </p:cNvSpPr>
          <p:nvPr>
            <p:ph type="title"/>
          </p:nvPr>
        </p:nvSpPr>
        <p:spPr>
          <a:xfrm>
            <a:off x="1097280" y="286603"/>
            <a:ext cx="10058400" cy="1450757"/>
          </a:xfrm>
        </p:spPr>
        <p:txBody>
          <a:bodyPr>
            <a:normAutofit/>
          </a:bodyPr>
          <a:lstStyle/>
          <a:p>
            <a:r>
              <a:rPr lang="en-GB"/>
              <a:t>Social Media Interactions</a:t>
            </a:r>
          </a:p>
        </p:txBody>
      </p:sp>
      <p:sp>
        <p:nvSpPr>
          <p:cNvPr id="4" name="Footer Placeholder 3">
            <a:extLst>
              <a:ext uri="{FF2B5EF4-FFF2-40B4-BE49-F238E27FC236}">
                <a16:creationId xmlns:a16="http://schemas.microsoft.com/office/drawing/2014/main" id="{A6311E38-5AA4-A85B-875C-003A1608A220}"/>
              </a:ext>
            </a:extLst>
          </p:cNvPr>
          <p:cNvSpPr>
            <a:spLocks noGrp="1"/>
          </p:cNvSpPr>
          <p:nvPr>
            <p:ph type="ftr" sz="quarter" idx="11"/>
          </p:nvPr>
        </p:nvSpPr>
        <p:spPr>
          <a:xfrm>
            <a:off x="3686185" y="6459785"/>
            <a:ext cx="4822804" cy="365125"/>
          </a:xfrm>
        </p:spPr>
        <p:txBody>
          <a:bodyPr>
            <a:normAutofit/>
          </a:bodyPr>
          <a:lstStyle/>
          <a:p>
            <a:pPr>
              <a:spcAft>
                <a:spcPts val="600"/>
              </a:spcAft>
            </a:pPr>
            <a:r>
              <a:rPr lang="en-US"/>
              <a:t>All text copyright © TheComputingTutor Ltd 2025. All rights Reserved.</a:t>
            </a:r>
            <a:endParaRPr lang="en-GB"/>
          </a:p>
        </p:txBody>
      </p:sp>
      <p:graphicFrame>
        <p:nvGraphicFramePr>
          <p:cNvPr id="6" name="Content Placeholder 2">
            <a:extLst>
              <a:ext uri="{FF2B5EF4-FFF2-40B4-BE49-F238E27FC236}">
                <a16:creationId xmlns:a16="http://schemas.microsoft.com/office/drawing/2014/main" id="{614C5848-DD61-C649-D257-DECD5127727F}"/>
              </a:ext>
            </a:extLst>
          </p:cNvPr>
          <p:cNvGraphicFramePr>
            <a:graphicFrameLocks noGrp="1"/>
          </p:cNvGraphicFramePr>
          <p:nvPr>
            <p:ph idx="1"/>
            <p:extLst>
              <p:ext uri="{D42A27DB-BD31-4B8C-83A1-F6EECF244321}">
                <p14:modId xmlns:p14="http://schemas.microsoft.com/office/powerpoint/2010/main" val="542673043"/>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31674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BE6F18-7788-2DB6-9ACE-8BB43A7A4785}"/>
              </a:ext>
            </a:extLst>
          </p:cNvPr>
          <p:cNvSpPr>
            <a:spLocks noGrp="1"/>
          </p:cNvSpPr>
          <p:nvPr>
            <p:ph type="title"/>
          </p:nvPr>
        </p:nvSpPr>
        <p:spPr/>
        <p:txBody>
          <a:bodyPr/>
          <a:lstStyle/>
          <a:p>
            <a:r>
              <a:rPr lang="en-GB" dirty="0"/>
              <a:t>Facebook Interaction Examples - 1</a:t>
            </a:r>
          </a:p>
        </p:txBody>
      </p:sp>
      <p:pic>
        <p:nvPicPr>
          <p:cNvPr id="6" name="Content Placeholder 5">
            <a:extLst>
              <a:ext uri="{FF2B5EF4-FFF2-40B4-BE49-F238E27FC236}">
                <a16:creationId xmlns:a16="http://schemas.microsoft.com/office/drawing/2014/main" id="{AE73BE96-0047-EBE1-C86D-368E47897D75}"/>
              </a:ext>
            </a:extLst>
          </p:cNvPr>
          <p:cNvPicPr>
            <a:picLocks noGrp="1" noChangeAspect="1"/>
          </p:cNvPicPr>
          <p:nvPr>
            <p:ph idx="1"/>
          </p:nvPr>
        </p:nvPicPr>
        <p:blipFill>
          <a:blip r:embed="rId2"/>
          <a:stretch>
            <a:fillRect/>
          </a:stretch>
        </p:blipFill>
        <p:spPr>
          <a:xfrm>
            <a:off x="3413208" y="1853393"/>
            <a:ext cx="4822804" cy="3562914"/>
          </a:xfrm>
          <a:ln w="38100">
            <a:solidFill>
              <a:schemeClr val="tx1"/>
            </a:solidFill>
          </a:ln>
        </p:spPr>
      </p:pic>
      <p:sp>
        <p:nvSpPr>
          <p:cNvPr id="4" name="Footer Placeholder 3">
            <a:extLst>
              <a:ext uri="{FF2B5EF4-FFF2-40B4-BE49-F238E27FC236}">
                <a16:creationId xmlns:a16="http://schemas.microsoft.com/office/drawing/2014/main" id="{47B05A59-5045-474E-5AFB-875BC29EA0AC}"/>
              </a:ext>
            </a:extLst>
          </p:cNvPr>
          <p:cNvSpPr>
            <a:spLocks noGrp="1"/>
          </p:cNvSpPr>
          <p:nvPr>
            <p:ph type="ftr" sz="quarter" idx="11"/>
          </p:nvPr>
        </p:nvSpPr>
        <p:spPr/>
        <p:txBody>
          <a:bodyPr/>
          <a:lstStyle/>
          <a:p>
            <a:r>
              <a:rPr lang="en-US"/>
              <a:t>All text copyright © TheComputingTutor Ltd 2025. All rights Reserved.</a:t>
            </a:r>
            <a:endParaRPr lang="en-GB"/>
          </a:p>
        </p:txBody>
      </p:sp>
      <p:grpSp>
        <p:nvGrpSpPr>
          <p:cNvPr id="7" name="Group 6">
            <a:extLst>
              <a:ext uri="{FF2B5EF4-FFF2-40B4-BE49-F238E27FC236}">
                <a16:creationId xmlns:a16="http://schemas.microsoft.com/office/drawing/2014/main" id="{2D94AB8A-8514-8F1B-315E-B4AB3EAB7C51}"/>
              </a:ext>
            </a:extLst>
          </p:cNvPr>
          <p:cNvGrpSpPr/>
          <p:nvPr/>
        </p:nvGrpSpPr>
        <p:grpSpPr>
          <a:xfrm>
            <a:off x="9625761" y="5688312"/>
            <a:ext cx="645483" cy="487608"/>
            <a:chOff x="6763265" y="3933568"/>
            <a:chExt cx="1412789" cy="1202724"/>
          </a:xfrm>
        </p:grpSpPr>
        <p:pic>
          <p:nvPicPr>
            <p:cNvPr id="8" name="Graphic 7" descr="Thumbs up sign with solid fill">
              <a:extLst>
                <a:ext uri="{FF2B5EF4-FFF2-40B4-BE49-F238E27FC236}">
                  <a16:creationId xmlns:a16="http://schemas.microsoft.com/office/drawing/2014/main" id="{D8E37815-A07C-026D-C778-81E88B0C60F8}"/>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977501" y="4002189"/>
              <a:ext cx="914400" cy="914400"/>
            </a:xfrm>
            <a:prstGeom prst="rect">
              <a:avLst/>
            </a:prstGeom>
          </p:spPr>
        </p:pic>
        <p:sp>
          <p:nvSpPr>
            <p:cNvPr id="9" name="Rectangle: Rounded Corners 8">
              <a:extLst>
                <a:ext uri="{FF2B5EF4-FFF2-40B4-BE49-F238E27FC236}">
                  <a16:creationId xmlns:a16="http://schemas.microsoft.com/office/drawing/2014/main" id="{61548E60-70EB-103A-B20D-2E1418BA9E69}"/>
                </a:ext>
              </a:extLst>
            </p:cNvPr>
            <p:cNvSpPr/>
            <p:nvPr/>
          </p:nvSpPr>
          <p:spPr>
            <a:xfrm>
              <a:off x="6763265" y="3933568"/>
              <a:ext cx="1412789" cy="1202724"/>
            </a:xfrm>
            <a:prstGeom prst="roundRect">
              <a:avLst/>
            </a:prstGeom>
            <a:noFill/>
            <a:ln w="38100">
              <a:solidFill>
                <a:srgbClr val="00B05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noProof="0" dirty="0"/>
            </a:p>
          </p:txBody>
        </p:sp>
      </p:grpSp>
      <p:sp>
        <p:nvSpPr>
          <p:cNvPr id="10" name="Rectangle: Rounded Corners 9">
            <a:extLst>
              <a:ext uri="{FF2B5EF4-FFF2-40B4-BE49-F238E27FC236}">
                <a16:creationId xmlns:a16="http://schemas.microsoft.com/office/drawing/2014/main" id="{717886A6-AF21-72FA-0B3E-D147A77FF937}"/>
              </a:ext>
            </a:extLst>
          </p:cNvPr>
          <p:cNvSpPr/>
          <p:nvPr/>
        </p:nvSpPr>
        <p:spPr>
          <a:xfrm>
            <a:off x="2210804" y="5704454"/>
            <a:ext cx="7349809" cy="483325"/>
          </a:xfrm>
          <a:prstGeom prst="round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noProof="0" dirty="0">
                <a:latin typeface="Congenial" panose="02000503040000020004" pitchFamily="2" charset="0"/>
              </a:rPr>
              <a:t>How to interact with communities on </a:t>
            </a:r>
            <a:r>
              <a:rPr lang="en-GB" sz="2000" noProof="0" dirty="0" err="1">
                <a:latin typeface="Congenial" panose="02000503040000020004" pitchFamily="2" charset="0"/>
              </a:rPr>
              <a:t>facebook</a:t>
            </a:r>
            <a:endParaRPr lang="en-GB" sz="2000" b="1" i="1" noProof="0" dirty="0">
              <a:latin typeface="Congenial" panose="02000503040000020004" pitchFamily="2" charset="0"/>
            </a:endParaRPr>
          </a:p>
        </p:txBody>
      </p:sp>
      <p:sp>
        <p:nvSpPr>
          <p:cNvPr id="11" name="Rectangle: Rounded Corners 10">
            <a:extLst>
              <a:ext uri="{FF2B5EF4-FFF2-40B4-BE49-F238E27FC236}">
                <a16:creationId xmlns:a16="http://schemas.microsoft.com/office/drawing/2014/main" id="{40CCB350-E6C5-3E8E-678E-1163638A3AF8}"/>
              </a:ext>
            </a:extLst>
          </p:cNvPr>
          <p:cNvSpPr/>
          <p:nvPr/>
        </p:nvSpPr>
        <p:spPr>
          <a:xfrm>
            <a:off x="3338020" y="3807470"/>
            <a:ext cx="2887520" cy="679621"/>
          </a:xfrm>
          <a:prstGeom prst="roundRect">
            <a:avLst/>
          </a:prstGeom>
          <a:noFill/>
          <a:ln w="381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2" name="Group 11">
            <a:extLst>
              <a:ext uri="{FF2B5EF4-FFF2-40B4-BE49-F238E27FC236}">
                <a16:creationId xmlns:a16="http://schemas.microsoft.com/office/drawing/2014/main" id="{14155C05-E109-8B87-2A1E-587E34733D5A}"/>
              </a:ext>
            </a:extLst>
          </p:cNvPr>
          <p:cNvGrpSpPr/>
          <p:nvPr/>
        </p:nvGrpSpPr>
        <p:grpSpPr>
          <a:xfrm>
            <a:off x="1097280" y="3807470"/>
            <a:ext cx="2363925" cy="1038850"/>
            <a:chOff x="706636" y="3069418"/>
            <a:chExt cx="1883654" cy="1038850"/>
          </a:xfrm>
        </p:grpSpPr>
        <p:sp>
          <p:nvSpPr>
            <p:cNvPr id="13" name="Arrow: Left 12">
              <a:extLst>
                <a:ext uri="{FF2B5EF4-FFF2-40B4-BE49-F238E27FC236}">
                  <a16:creationId xmlns:a16="http://schemas.microsoft.com/office/drawing/2014/main" id="{AEC5D37A-4BF9-413A-A40E-FE32E7BD71C6}"/>
                </a:ext>
              </a:extLst>
            </p:cNvPr>
            <p:cNvSpPr/>
            <p:nvPr/>
          </p:nvSpPr>
          <p:spPr>
            <a:xfrm rot="10800000">
              <a:off x="2077093" y="3315788"/>
              <a:ext cx="513197" cy="218286"/>
            </a:xfrm>
            <a:prstGeom prst="leftArrow">
              <a:avLst/>
            </a:prstGeom>
            <a:solidFill>
              <a:schemeClr val="bg1"/>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endParaRPr lang="en-GB" sz="1400" dirty="0"/>
            </a:p>
          </p:txBody>
        </p:sp>
        <p:sp>
          <p:nvSpPr>
            <p:cNvPr id="14" name="Rectangle: Rounded Corners 13">
              <a:extLst>
                <a:ext uri="{FF2B5EF4-FFF2-40B4-BE49-F238E27FC236}">
                  <a16:creationId xmlns:a16="http://schemas.microsoft.com/office/drawing/2014/main" id="{C489FC85-531B-7C98-A396-D0B47ABFDA5E}"/>
                </a:ext>
              </a:extLst>
            </p:cNvPr>
            <p:cNvSpPr/>
            <p:nvPr/>
          </p:nvSpPr>
          <p:spPr>
            <a:xfrm>
              <a:off x="706636" y="3069418"/>
              <a:ext cx="1625748" cy="1038850"/>
            </a:xfrm>
            <a:prstGeom prst="roundRect">
              <a:avLst/>
            </a:prstGeom>
            <a:solidFill>
              <a:schemeClr val="bg1"/>
            </a:solidFill>
            <a:ln w="3810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dirty="0">
                  <a:ln>
                    <a:solidFill>
                      <a:schemeClr val="bg1"/>
                    </a:solidFill>
                  </a:ln>
                  <a:solidFill>
                    <a:sysClr val="windowText" lastClr="000000"/>
                  </a:solidFill>
                  <a:latin typeface="Congenial" panose="02000503040000020004" pitchFamily="2" charset="0"/>
                </a:rPr>
                <a:t>Like will display a small icon showing your response to a post</a:t>
              </a:r>
            </a:p>
          </p:txBody>
        </p:sp>
      </p:grpSp>
      <p:grpSp>
        <p:nvGrpSpPr>
          <p:cNvPr id="15" name="Group 14">
            <a:extLst>
              <a:ext uri="{FF2B5EF4-FFF2-40B4-BE49-F238E27FC236}">
                <a16:creationId xmlns:a16="http://schemas.microsoft.com/office/drawing/2014/main" id="{3A4E9482-388F-0846-DC23-01BDAD1419EC}"/>
              </a:ext>
            </a:extLst>
          </p:cNvPr>
          <p:cNvGrpSpPr/>
          <p:nvPr/>
        </p:nvGrpSpPr>
        <p:grpSpPr>
          <a:xfrm flipH="1">
            <a:off x="8343266" y="3521413"/>
            <a:ext cx="2812414" cy="1191584"/>
            <a:chOff x="706636" y="2916684"/>
            <a:chExt cx="1883654" cy="1191584"/>
          </a:xfrm>
        </p:grpSpPr>
        <p:sp>
          <p:nvSpPr>
            <p:cNvPr id="16" name="Arrow: Left 15">
              <a:extLst>
                <a:ext uri="{FF2B5EF4-FFF2-40B4-BE49-F238E27FC236}">
                  <a16:creationId xmlns:a16="http://schemas.microsoft.com/office/drawing/2014/main" id="{0855649E-4A8A-6C56-B9AF-09DC94E79427}"/>
                </a:ext>
              </a:extLst>
            </p:cNvPr>
            <p:cNvSpPr/>
            <p:nvPr/>
          </p:nvSpPr>
          <p:spPr>
            <a:xfrm rot="10800000">
              <a:off x="2077093" y="3315788"/>
              <a:ext cx="513197" cy="218286"/>
            </a:xfrm>
            <a:prstGeom prst="leftArrow">
              <a:avLst/>
            </a:prstGeom>
            <a:solidFill>
              <a:schemeClr val="bg1"/>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endParaRPr lang="en-GB" sz="1400" dirty="0"/>
            </a:p>
          </p:txBody>
        </p:sp>
        <p:sp>
          <p:nvSpPr>
            <p:cNvPr id="17" name="Rectangle: Rounded Corners 16">
              <a:extLst>
                <a:ext uri="{FF2B5EF4-FFF2-40B4-BE49-F238E27FC236}">
                  <a16:creationId xmlns:a16="http://schemas.microsoft.com/office/drawing/2014/main" id="{4E09FB7C-DD37-0FAC-5F74-89AFAD7BAB3E}"/>
                </a:ext>
              </a:extLst>
            </p:cNvPr>
            <p:cNvSpPr/>
            <p:nvPr/>
          </p:nvSpPr>
          <p:spPr>
            <a:xfrm>
              <a:off x="706636" y="2916684"/>
              <a:ext cx="1625748" cy="1191584"/>
            </a:xfrm>
            <a:prstGeom prst="roundRect">
              <a:avLst/>
            </a:prstGeom>
            <a:solidFill>
              <a:schemeClr val="bg1"/>
            </a:solidFill>
            <a:ln w="3810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dirty="0">
                  <a:ln>
                    <a:solidFill>
                      <a:schemeClr val="bg1"/>
                    </a:solidFill>
                  </a:ln>
                  <a:solidFill>
                    <a:sysClr val="windowText" lastClr="000000"/>
                  </a:solidFill>
                  <a:latin typeface="Congenial" panose="02000503040000020004" pitchFamily="2" charset="0"/>
                </a:rPr>
                <a:t>Boost is a paid-for service that will make the post visible to users outside of your community</a:t>
              </a:r>
            </a:p>
          </p:txBody>
        </p:sp>
      </p:grpSp>
      <p:sp>
        <p:nvSpPr>
          <p:cNvPr id="18" name="Rectangle: Rounded Corners 17">
            <a:extLst>
              <a:ext uri="{FF2B5EF4-FFF2-40B4-BE49-F238E27FC236}">
                <a16:creationId xmlns:a16="http://schemas.microsoft.com/office/drawing/2014/main" id="{2C4261A1-910D-ED67-6F14-F95CD285231F}"/>
              </a:ext>
            </a:extLst>
          </p:cNvPr>
          <p:cNvSpPr/>
          <p:nvPr/>
        </p:nvSpPr>
        <p:spPr>
          <a:xfrm>
            <a:off x="7177322" y="3798992"/>
            <a:ext cx="1165944" cy="679621"/>
          </a:xfrm>
          <a:prstGeom prst="roundRect">
            <a:avLst/>
          </a:prstGeom>
          <a:noFill/>
          <a:ln w="381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8564152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D083AF-1888-4808-BA79-157D9AD755D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2CAEF3A-BB56-6AA8-B5A5-9DB1139DCD1B}"/>
              </a:ext>
            </a:extLst>
          </p:cNvPr>
          <p:cNvSpPr>
            <a:spLocks noGrp="1"/>
          </p:cNvSpPr>
          <p:nvPr>
            <p:ph type="title"/>
          </p:nvPr>
        </p:nvSpPr>
        <p:spPr/>
        <p:txBody>
          <a:bodyPr/>
          <a:lstStyle/>
          <a:p>
            <a:r>
              <a:rPr lang="en-GB" dirty="0"/>
              <a:t>Facebook Interaction Examples - 1</a:t>
            </a:r>
          </a:p>
        </p:txBody>
      </p:sp>
      <p:pic>
        <p:nvPicPr>
          <p:cNvPr id="6" name="Content Placeholder 5">
            <a:extLst>
              <a:ext uri="{FF2B5EF4-FFF2-40B4-BE49-F238E27FC236}">
                <a16:creationId xmlns:a16="http://schemas.microsoft.com/office/drawing/2014/main" id="{15017670-6393-FAD1-2BE2-EABA8280F06B}"/>
              </a:ext>
            </a:extLst>
          </p:cNvPr>
          <p:cNvPicPr>
            <a:picLocks noGrp="1" noChangeAspect="1"/>
          </p:cNvPicPr>
          <p:nvPr>
            <p:ph idx="1"/>
          </p:nvPr>
        </p:nvPicPr>
        <p:blipFill>
          <a:blip r:embed="rId2"/>
          <a:stretch>
            <a:fillRect/>
          </a:stretch>
        </p:blipFill>
        <p:spPr>
          <a:xfrm>
            <a:off x="3463249" y="1843233"/>
            <a:ext cx="4822804" cy="3662190"/>
          </a:xfrm>
          <a:ln w="38100">
            <a:solidFill>
              <a:schemeClr val="tx1"/>
            </a:solidFill>
          </a:ln>
        </p:spPr>
      </p:pic>
      <p:sp>
        <p:nvSpPr>
          <p:cNvPr id="4" name="Footer Placeholder 3">
            <a:extLst>
              <a:ext uri="{FF2B5EF4-FFF2-40B4-BE49-F238E27FC236}">
                <a16:creationId xmlns:a16="http://schemas.microsoft.com/office/drawing/2014/main" id="{1576D5FF-5E5C-BB9F-219B-61152D15FFEE}"/>
              </a:ext>
            </a:extLst>
          </p:cNvPr>
          <p:cNvSpPr>
            <a:spLocks noGrp="1"/>
          </p:cNvSpPr>
          <p:nvPr>
            <p:ph type="ftr" sz="quarter" idx="11"/>
          </p:nvPr>
        </p:nvSpPr>
        <p:spPr/>
        <p:txBody>
          <a:bodyPr/>
          <a:lstStyle/>
          <a:p>
            <a:r>
              <a:rPr lang="en-US"/>
              <a:t>All text copyright © TheComputingTutor Ltd 2025. All rights Reserved.</a:t>
            </a:r>
            <a:endParaRPr lang="en-GB"/>
          </a:p>
        </p:txBody>
      </p:sp>
      <p:grpSp>
        <p:nvGrpSpPr>
          <p:cNvPr id="7" name="Group 6">
            <a:extLst>
              <a:ext uri="{FF2B5EF4-FFF2-40B4-BE49-F238E27FC236}">
                <a16:creationId xmlns:a16="http://schemas.microsoft.com/office/drawing/2014/main" id="{DE674585-FD98-A6E8-3920-F8E156AF0CC5}"/>
              </a:ext>
            </a:extLst>
          </p:cNvPr>
          <p:cNvGrpSpPr/>
          <p:nvPr/>
        </p:nvGrpSpPr>
        <p:grpSpPr>
          <a:xfrm>
            <a:off x="9625761" y="5688312"/>
            <a:ext cx="645483" cy="487608"/>
            <a:chOff x="6763265" y="3933568"/>
            <a:chExt cx="1412789" cy="1202724"/>
          </a:xfrm>
        </p:grpSpPr>
        <p:pic>
          <p:nvPicPr>
            <p:cNvPr id="8" name="Graphic 7" descr="Thumbs up sign with solid fill">
              <a:extLst>
                <a:ext uri="{FF2B5EF4-FFF2-40B4-BE49-F238E27FC236}">
                  <a16:creationId xmlns:a16="http://schemas.microsoft.com/office/drawing/2014/main" id="{528A1A15-547F-3A31-C940-F21B93075208}"/>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977501" y="4002189"/>
              <a:ext cx="914400" cy="914400"/>
            </a:xfrm>
            <a:prstGeom prst="rect">
              <a:avLst/>
            </a:prstGeom>
          </p:spPr>
        </p:pic>
        <p:sp>
          <p:nvSpPr>
            <p:cNvPr id="9" name="Rectangle: Rounded Corners 8">
              <a:extLst>
                <a:ext uri="{FF2B5EF4-FFF2-40B4-BE49-F238E27FC236}">
                  <a16:creationId xmlns:a16="http://schemas.microsoft.com/office/drawing/2014/main" id="{D0F199C9-F0B8-A868-7C16-556A3F7C99AC}"/>
                </a:ext>
              </a:extLst>
            </p:cNvPr>
            <p:cNvSpPr/>
            <p:nvPr/>
          </p:nvSpPr>
          <p:spPr>
            <a:xfrm>
              <a:off x="6763265" y="3933568"/>
              <a:ext cx="1412789" cy="1202724"/>
            </a:xfrm>
            <a:prstGeom prst="roundRect">
              <a:avLst/>
            </a:prstGeom>
            <a:noFill/>
            <a:ln w="38100">
              <a:solidFill>
                <a:srgbClr val="00B05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noProof="0" dirty="0"/>
            </a:p>
          </p:txBody>
        </p:sp>
      </p:grpSp>
      <p:sp>
        <p:nvSpPr>
          <p:cNvPr id="10" name="Rectangle: Rounded Corners 9">
            <a:extLst>
              <a:ext uri="{FF2B5EF4-FFF2-40B4-BE49-F238E27FC236}">
                <a16:creationId xmlns:a16="http://schemas.microsoft.com/office/drawing/2014/main" id="{1A672137-6E8D-0B2B-AA2B-6DC7C8594FB1}"/>
              </a:ext>
            </a:extLst>
          </p:cNvPr>
          <p:cNvSpPr/>
          <p:nvPr/>
        </p:nvSpPr>
        <p:spPr>
          <a:xfrm>
            <a:off x="2210804" y="5704454"/>
            <a:ext cx="7349809" cy="483325"/>
          </a:xfrm>
          <a:prstGeom prst="round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noProof="0" dirty="0">
                <a:latin typeface="Congenial" panose="02000503040000020004" pitchFamily="2" charset="0"/>
              </a:rPr>
              <a:t>How to interact with communities on </a:t>
            </a:r>
            <a:r>
              <a:rPr lang="en-GB" sz="2000" noProof="0" dirty="0" err="1">
                <a:latin typeface="Congenial" panose="02000503040000020004" pitchFamily="2" charset="0"/>
              </a:rPr>
              <a:t>facebook</a:t>
            </a:r>
            <a:endParaRPr lang="en-GB" sz="2000" b="1" i="1" noProof="0" dirty="0">
              <a:latin typeface="Congenial" panose="02000503040000020004" pitchFamily="2" charset="0"/>
            </a:endParaRPr>
          </a:p>
        </p:txBody>
      </p:sp>
      <p:sp>
        <p:nvSpPr>
          <p:cNvPr id="3" name="Rectangle: Rounded Corners 2">
            <a:extLst>
              <a:ext uri="{FF2B5EF4-FFF2-40B4-BE49-F238E27FC236}">
                <a16:creationId xmlns:a16="http://schemas.microsoft.com/office/drawing/2014/main" id="{6A623049-B044-A5F8-C063-7421347D287B}"/>
              </a:ext>
            </a:extLst>
          </p:cNvPr>
          <p:cNvSpPr/>
          <p:nvPr/>
        </p:nvSpPr>
        <p:spPr>
          <a:xfrm>
            <a:off x="3208480" y="4393598"/>
            <a:ext cx="2793486" cy="1038850"/>
          </a:xfrm>
          <a:prstGeom prst="roundRect">
            <a:avLst/>
          </a:prstGeom>
          <a:noFill/>
          <a:ln w="381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5" name="Group 4">
            <a:extLst>
              <a:ext uri="{FF2B5EF4-FFF2-40B4-BE49-F238E27FC236}">
                <a16:creationId xmlns:a16="http://schemas.microsoft.com/office/drawing/2014/main" id="{23349053-F4E6-5C8B-B258-69CA9E700229}"/>
              </a:ext>
            </a:extLst>
          </p:cNvPr>
          <p:cNvGrpSpPr/>
          <p:nvPr/>
        </p:nvGrpSpPr>
        <p:grpSpPr>
          <a:xfrm>
            <a:off x="967740" y="4393598"/>
            <a:ext cx="2363925" cy="1038850"/>
            <a:chOff x="706636" y="3069418"/>
            <a:chExt cx="1883654" cy="1038850"/>
          </a:xfrm>
        </p:grpSpPr>
        <p:sp>
          <p:nvSpPr>
            <p:cNvPr id="11" name="Arrow: Left 10">
              <a:extLst>
                <a:ext uri="{FF2B5EF4-FFF2-40B4-BE49-F238E27FC236}">
                  <a16:creationId xmlns:a16="http://schemas.microsoft.com/office/drawing/2014/main" id="{7A7D828A-79AC-7228-EA9E-15E26DF0C42F}"/>
                </a:ext>
              </a:extLst>
            </p:cNvPr>
            <p:cNvSpPr/>
            <p:nvPr/>
          </p:nvSpPr>
          <p:spPr>
            <a:xfrm rot="10800000">
              <a:off x="2077093" y="3315788"/>
              <a:ext cx="513197" cy="218286"/>
            </a:xfrm>
            <a:prstGeom prst="leftArrow">
              <a:avLst/>
            </a:prstGeom>
            <a:solidFill>
              <a:schemeClr val="bg1"/>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endParaRPr lang="en-GB" sz="1400" dirty="0"/>
            </a:p>
          </p:txBody>
        </p:sp>
        <p:sp>
          <p:nvSpPr>
            <p:cNvPr id="12" name="Rectangle: Rounded Corners 11">
              <a:extLst>
                <a:ext uri="{FF2B5EF4-FFF2-40B4-BE49-F238E27FC236}">
                  <a16:creationId xmlns:a16="http://schemas.microsoft.com/office/drawing/2014/main" id="{9318688B-6707-323F-5268-05DE64AB68A9}"/>
                </a:ext>
              </a:extLst>
            </p:cNvPr>
            <p:cNvSpPr/>
            <p:nvPr/>
          </p:nvSpPr>
          <p:spPr>
            <a:xfrm>
              <a:off x="706636" y="3069418"/>
              <a:ext cx="1625748" cy="1038850"/>
            </a:xfrm>
            <a:prstGeom prst="roundRect">
              <a:avLst/>
            </a:prstGeom>
            <a:solidFill>
              <a:schemeClr val="bg1"/>
            </a:solidFill>
            <a:ln w="3810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dirty="0">
                  <a:ln>
                    <a:solidFill>
                      <a:schemeClr val="bg1"/>
                    </a:solidFill>
                  </a:ln>
                  <a:solidFill>
                    <a:sysClr val="windowText" lastClr="000000"/>
                  </a:solidFill>
                  <a:latin typeface="Congenial" panose="02000503040000020004" pitchFamily="2" charset="0"/>
                </a:rPr>
                <a:t>Comment allows a user to write a short message on the post</a:t>
              </a:r>
            </a:p>
          </p:txBody>
        </p:sp>
      </p:grpSp>
      <p:sp>
        <p:nvSpPr>
          <p:cNvPr id="16" name="Rectangle: Rounded Corners 15">
            <a:extLst>
              <a:ext uri="{FF2B5EF4-FFF2-40B4-BE49-F238E27FC236}">
                <a16:creationId xmlns:a16="http://schemas.microsoft.com/office/drawing/2014/main" id="{CB09E696-A63F-A622-9A37-5812B6B7C8A1}"/>
              </a:ext>
            </a:extLst>
          </p:cNvPr>
          <p:cNvSpPr/>
          <p:nvPr/>
        </p:nvSpPr>
        <p:spPr>
          <a:xfrm>
            <a:off x="7052088" y="4321507"/>
            <a:ext cx="1343200" cy="574193"/>
          </a:xfrm>
          <a:prstGeom prst="roundRect">
            <a:avLst/>
          </a:prstGeom>
          <a:noFill/>
          <a:ln w="381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3" name="Group 12">
            <a:extLst>
              <a:ext uri="{FF2B5EF4-FFF2-40B4-BE49-F238E27FC236}">
                <a16:creationId xmlns:a16="http://schemas.microsoft.com/office/drawing/2014/main" id="{C44853FF-88C0-C231-F8FE-EDD12218DE7F}"/>
              </a:ext>
            </a:extLst>
          </p:cNvPr>
          <p:cNvGrpSpPr/>
          <p:nvPr/>
        </p:nvGrpSpPr>
        <p:grpSpPr>
          <a:xfrm flipH="1">
            <a:off x="8161609" y="4226362"/>
            <a:ext cx="2218186" cy="1038850"/>
            <a:chOff x="706636" y="3069418"/>
            <a:chExt cx="1883654" cy="1038850"/>
          </a:xfrm>
        </p:grpSpPr>
        <p:sp>
          <p:nvSpPr>
            <p:cNvPr id="14" name="Arrow: Left 13">
              <a:extLst>
                <a:ext uri="{FF2B5EF4-FFF2-40B4-BE49-F238E27FC236}">
                  <a16:creationId xmlns:a16="http://schemas.microsoft.com/office/drawing/2014/main" id="{72B435C3-1A6D-5847-7E51-F982AB4FC518}"/>
                </a:ext>
              </a:extLst>
            </p:cNvPr>
            <p:cNvSpPr/>
            <p:nvPr/>
          </p:nvSpPr>
          <p:spPr>
            <a:xfrm rot="10800000">
              <a:off x="2077093" y="3315788"/>
              <a:ext cx="513197" cy="218286"/>
            </a:xfrm>
            <a:prstGeom prst="leftArrow">
              <a:avLst/>
            </a:prstGeom>
            <a:solidFill>
              <a:schemeClr val="bg1"/>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endParaRPr lang="en-GB" sz="1400" dirty="0"/>
            </a:p>
          </p:txBody>
        </p:sp>
        <p:sp>
          <p:nvSpPr>
            <p:cNvPr id="15" name="Rectangle: Rounded Corners 14">
              <a:extLst>
                <a:ext uri="{FF2B5EF4-FFF2-40B4-BE49-F238E27FC236}">
                  <a16:creationId xmlns:a16="http://schemas.microsoft.com/office/drawing/2014/main" id="{7C9580C3-139F-9D6C-FA26-FD205A056937}"/>
                </a:ext>
              </a:extLst>
            </p:cNvPr>
            <p:cNvSpPr/>
            <p:nvPr/>
          </p:nvSpPr>
          <p:spPr>
            <a:xfrm>
              <a:off x="706636" y="3069418"/>
              <a:ext cx="1625748" cy="1038850"/>
            </a:xfrm>
            <a:prstGeom prst="roundRect">
              <a:avLst/>
            </a:prstGeom>
            <a:solidFill>
              <a:schemeClr val="bg1"/>
            </a:solidFill>
            <a:ln w="3810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dirty="0">
                  <a:ln>
                    <a:solidFill>
                      <a:schemeClr val="bg1"/>
                    </a:solidFill>
                  </a:ln>
                  <a:solidFill>
                    <a:sysClr val="windowText" lastClr="000000"/>
                  </a:solidFill>
                  <a:latin typeface="Congenial" panose="02000503040000020004" pitchFamily="2" charset="0"/>
                </a:rPr>
                <a:t>Share will allow a user to share the post with their own community</a:t>
              </a:r>
            </a:p>
          </p:txBody>
        </p:sp>
      </p:grpSp>
    </p:spTree>
    <p:extLst>
      <p:ext uri="{BB962C8B-B14F-4D97-AF65-F5344CB8AC3E}">
        <p14:creationId xmlns:p14="http://schemas.microsoft.com/office/powerpoint/2010/main" val="44423222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E45880-74B8-3F9F-9647-8D314DC066A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AB0DFE1-85FC-1732-4AFD-1D7EC745AC40}"/>
              </a:ext>
            </a:extLst>
          </p:cNvPr>
          <p:cNvSpPr>
            <a:spLocks noGrp="1"/>
          </p:cNvSpPr>
          <p:nvPr>
            <p:ph type="title"/>
          </p:nvPr>
        </p:nvSpPr>
        <p:spPr/>
        <p:txBody>
          <a:bodyPr/>
          <a:lstStyle/>
          <a:p>
            <a:r>
              <a:rPr lang="en-GB" dirty="0"/>
              <a:t>Facebook Interactions</a:t>
            </a:r>
          </a:p>
        </p:txBody>
      </p:sp>
      <p:sp>
        <p:nvSpPr>
          <p:cNvPr id="4" name="Footer Placeholder 3">
            <a:extLst>
              <a:ext uri="{FF2B5EF4-FFF2-40B4-BE49-F238E27FC236}">
                <a16:creationId xmlns:a16="http://schemas.microsoft.com/office/drawing/2014/main" id="{9C484817-E1D7-DF49-BF29-6B108918C22F}"/>
              </a:ext>
            </a:extLst>
          </p:cNvPr>
          <p:cNvSpPr>
            <a:spLocks noGrp="1"/>
          </p:cNvSpPr>
          <p:nvPr>
            <p:ph type="ftr" sz="quarter" idx="11"/>
          </p:nvPr>
        </p:nvSpPr>
        <p:spPr/>
        <p:txBody>
          <a:bodyPr/>
          <a:lstStyle/>
          <a:p>
            <a:r>
              <a:rPr lang="en-US"/>
              <a:t>All text copyright © TheComputingTutor Ltd 2025. All rights Reserved.</a:t>
            </a:r>
            <a:endParaRPr lang="en-GB"/>
          </a:p>
        </p:txBody>
      </p:sp>
      <p:graphicFrame>
        <p:nvGraphicFramePr>
          <p:cNvPr id="5" name="Table 4">
            <a:extLst>
              <a:ext uri="{FF2B5EF4-FFF2-40B4-BE49-F238E27FC236}">
                <a16:creationId xmlns:a16="http://schemas.microsoft.com/office/drawing/2014/main" id="{2576BB23-23D7-444C-357C-257D15D6D6C7}"/>
              </a:ext>
            </a:extLst>
          </p:cNvPr>
          <p:cNvGraphicFramePr>
            <a:graphicFrameLocks noGrp="1"/>
          </p:cNvGraphicFramePr>
          <p:nvPr>
            <p:extLst>
              <p:ext uri="{D42A27DB-BD31-4B8C-83A1-F6EECF244321}">
                <p14:modId xmlns:p14="http://schemas.microsoft.com/office/powerpoint/2010/main" val="4080937558"/>
              </p:ext>
            </p:extLst>
          </p:nvPr>
        </p:nvGraphicFramePr>
        <p:xfrm>
          <a:off x="1211430" y="1938610"/>
          <a:ext cx="9944250" cy="3290622"/>
        </p:xfrm>
        <a:graphic>
          <a:graphicData uri="http://schemas.openxmlformats.org/drawingml/2006/table">
            <a:tbl>
              <a:tblPr firstRow="1" bandRow="1">
                <a:tableStyleId>{5C22544A-7EE6-4342-B048-85BDC9FD1C3A}</a:tableStyleId>
              </a:tblPr>
              <a:tblGrid>
                <a:gridCol w="2018153">
                  <a:extLst>
                    <a:ext uri="{9D8B030D-6E8A-4147-A177-3AD203B41FA5}">
                      <a16:colId xmlns:a16="http://schemas.microsoft.com/office/drawing/2014/main" val="1702260786"/>
                    </a:ext>
                  </a:extLst>
                </a:gridCol>
                <a:gridCol w="7926097">
                  <a:extLst>
                    <a:ext uri="{9D8B030D-6E8A-4147-A177-3AD203B41FA5}">
                      <a16:colId xmlns:a16="http://schemas.microsoft.com/office/drawing/2014/main" val="3531826587"/>
                    </a:ext>
                  </a:extLst>
                </a:gridCol>
              </a:tblGrid>
              <a:tr h="634005">
                <a:tc>
                  <a:txBody>
                    <a:bodyPr/>
                    <a:lstStyle/>
                    <a:p>
                      <a:pPr algn="ctr"/>
                      <a:r>
                        <a:rPr lang="en-GB" dirty="0">
                          <a:latin typeface="Congenial" panose="02000503040000020004" pitchFamily="2" charset="0"/>
                        </a:rPr>
                        <a:t>Interaction</a:t>
                      </a: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r>
                        <a:rPr lang="en-GB" dirty="0">
                          <a:latin typeface="Congenial" panose="02000503040000020004" pitchFamily="2" charset="0"/>
                        </a:rPr>
                        <a:t>Definition</a:t>
                      </a: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50812488"/>
                  </a:ext>
                </a:extLst>
              </a:tr>
              <a:tr h="458819">
                <a:tc>
                  <a:txBody>
                    <a:bodyPr/>
                    <a:lstStyle/>
                    <a:p>
                      <a:pPr algn="ctr"/>
                      <a:r>
                        <a:rPr lang="en-GB" b="1" dirty="0">
                          <a:latin typeface="Congenial" panose="02000503040000020004" pitchFamily="2" charset="0"/>
                        </a:rPr>
                        <a:t>Like</a:t>
                      </a: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latin typeface="Congenial" panose="02000503040000020004" pitchFamily="2" charset="0"/>
                        </a:rPr>
                        <a:t>Allows a user to register their interest in a post using simple icons.</a:t>
                      </a:r>
                      <a:endParaRPr lang="en-GB" dirty="0">
                        <a:latin typeface="Congenial" panose="02000503040000020004" pitchFamily="2" charset="0"/>
                      </a:endParaRP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597285139"/>
                  </a:ext>
                </a:extLst>
              </a:tr>
              <a:tr h="45881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b="1" dirty="0">
                          <a:latin typeface="Congenial" panose="02000503040000020004" pitchFamily="2" charset="0"/>
                        </a:rPr>
                        <a:t>Comment</a:t>
                      </a: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tcPr>
                </a:tc>
                <a:tc>
                  <a:txBody>
                    <a:bodyPr/>
                    <a:lstStyle/>
                    <a:p>
                      <a:r>
                        <a:rPr lang="en-GB" dirty="0">
                          <a:latin typeface="Congenial" panose="02000503040000020004" pitchFamily="2" charset="0"/>
                        </a:rPr>
                        <a:t>Allows a user to write a short message, that can then be replied to. Comments are grouped by replies.</a:t>
                      </a: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2441809302"/>
                  </a:ext>
                </a:extLst>
              </a:tr>
              <a:tr h="45881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b="1" dirty="0">
                          <a:latin typeface="Congenial" panose="02000503040000020004" pitchFamily="2" charset="0"/>
                        </a:rPr>
                        <a:t>Send</a:t>
                      </a: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tcPr>
                </a:tc>
                <a:tc>
                  <a:txBody>
                    <a:bodyPr/>
                    <a:lstStyle/>
                    <a:p>
                      <a:r>
                        <a:rPr lang="en-GB" dirty="0">
                          <a:latin typeface="Congenial" panose="02000503040000020004" pitchFamily="2" charset="0"/>
                        </a:rPr>
                        <a:t>Allows a post to be shared by other messaging applications.</a:t>
                      </a: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3418057574"/>
                  </a:ext>
                </a:extLst>
              </a:tr>
              <a:tr h="458819">
                <a:tc>
                  <a:txBody>
                    <a:bodyPr/>
                    <a:lstStyle/>
                    <a:p>
                      <a:pPr algn="ctr"/>
                      <a:r>
                        <a:rPr lang="en-GB" b="1" dirty="0">
                          <a:latin typeface="Congenial" panose="02000503040000020004" pitchFamily="2" charset="0"/>
                        </a:rPr>
                        <a:t>Share</a:t>
                      </a: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tcPr>
                </a:tc>
                <a:tc>
                  <a:txBody>
                    <a:bodyPr/>
                    <a:lstStyle/>
                    <a:p>
                      <a:r>
                        <a:rPr lang="en-GB" dirty="0">
                          <a:latin typeface="Congenial" panose="02000503040000020004" pitchFamily="2" charset="0"/>
                        </a:rPr>
                        <a:t>Allows a user to share a post onto their own social media feed.</a:t>
                      </a: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2568561990"/>
                  </a:ext>
                </a:extLst>
              </a:tr>
              <a:tr h="458819">
                <a:tc>
                  <a:txBody>
                    <a:bodyPr/>
                    <a:lstStyle/>
                    <a:p>
                      <a:pPr algn="ctr"/>
                      <a:r>
                        <a:rPr lang="en-GB" b="1" dirty="0">
                          <a:latin typeface="Congenial" panose="02000503040000020004" pitchFamily="2" charset="0"/>
                        </a:rPr>
                        <a:t>Boost</a:t>
                      </a: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B w="38100" cap="flat" cmpd="sng" algn="ctr">
                      <a:solidFill>
                        <a:schemeClr val="tx1"/>
                      </a:solidFill>
                      <a:prstDash val="solid"/>
                      <a:round/>
                      <a:headEnd type="none" w="med" len="med"/>
                      <a:tailEnd type="none" w="med" len="med"/>
                    </a:lnB>
                  </a:tcPr>
                </a:tc>
                <a:tc>
                  <a:txBody>
                    <a:bodyPr/>
                    <a:lstStyle/>
                    <a:p>
                      <a:r>
                        <a:rPr lang="en-GB" dirty="0">
                          <a:latin typeface="Congenial" panose="02000503040000020004" pitchFamily="2" charset="0"/>
                        </a:rPr>
                        <a:t>A paid for service that will share a post outside a user's social community. This is usually used for business services.</a:t>
                      </a: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B w="381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69623441"/>
                  </a:ext>
                </a:extLst>
              </a:tr>
            </a:tbl>
          </a:graphicData>
        </a:graphic>
      </p:graphicFrame>
    </p:spTree>
    <p:extLst>
      <p:ext uri="{BB962C8B-B14F-4D97-AF65-F5344CB8AC3E}">
        <p14:creationId xmlns:p14="http://schemas.microsoft.com/office/powerpoint/2010/main" val="163912105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7B0ACD-52B8-02E9-09E5-12DD50D0309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67DD424-FB78-6670-A43B-65ABE584BA0C}"/>
              </a:ext>
            </a:extLst>
          </p:cNvPr>
          <p:cNvSpPr>
            <a:spLocks noGrp="1"/>
          </p:cNvSpPr>
          <p:nvPr>
            <p:ph type="title"/>
          </p:nvPr>
        </p:nvSpPr>
        <p:spPr>
          <a:xfrm>
            <a:off x="1097280" y="286603"/>
            <a:ext cx="10058400" cy="1450757"/>
          </a:xfrm>
        </p:spPr>
        <p:txBody>
          <a:bodyPr>
            <a:normAutofit/>
          </a:bodyPr>
          <a:lstStyle/>
          <a:p>
            <a:r>
              <a:rPr lang="en-GB" dirty="0"/>
              <a:t>Research Task – Social Media Interactions</a:t>
            </a:r>
          </a:p>
        </p:txBody>
      </p:sp>
      <p:sp>
        <p:nvSpPr>
          <p:cNvPr id="4" name="Footer Placeholder 3">
            <a:extLst>
              <a:ext uri="{FF2B5EF4-FFF2-40B4-BE49-F238E27FC236}">
                <a16:creationId xmlns:a16="http://schemas.microsoft.com/office/drawing/2014/main" id="{BE0BEA9F-C485-823E-1EAC-8471C392C65F}"/>
              </a:ext>
            </a:extLst>
          </p:cNvPr>
          <p:cNvSpPr>
            <a:spLocks noGrp="1"/>
          </p:cNvSpPr>
          <p:nvPr>
            <p:ph type="ftr" sz="quarter" idx="11"/>
          </p:nvPr>
        </p:nvSpPr>
        <p:spPr>
          <a:xfrm>
            <a:off x="3686185" y="6459785"/>
            <a:ext cx="4822804" cy="365125"/>
          </a:xfrm>
        </p:spPr>
        <p:txBody>
          <a:bodyPr>
            <a:normAutofit/>
          </a:bodyPr>
          <a:lstStyle/>
          <a:p>
            <a:pPr>
              <a:spcAft>
                <a:spcPts val="600"/>
              </a:spcAft>
            </a:pPr>
            <a:r>
              <a:rPr lang="en-US"/>
              <a:t>All text copyright © TheComputingTutor Ltd 2025. All rights Reserved.</a:t>
            </a:r>
            <a:endParaRPr lang="en-GB"/>
          </a:p>
        </p:txBody>
      </p:sp>
      <p:graphicFrame>
        <p:nvGraphicFramePr>
          <p:cNvPr id="6" name="Content Placeholder 2">
            <a:extLst>
              <a:ext uri="{FF2B5EF4-FFF2-40B4-BE49-F238E27FC236}">
                <a16:creationId xmlns:a16="http://schemas.microsoft.com/office/drawing/2014/main" id="{45EF2F72-00A4-A4B4-43F3-11BBA1EE71AA}"/>
              </a:ext>
            </a:extLst>
          </p:cNvPr>
          <p:cNvGraphicFramePr>
            <a:graphicFrameLocks noGrp="1"/>
          </p:cNvGraphicFramePr>
          <p:nvPr>
            <p:ph idx="1"/>
            <p:extLst>
              <p:ext uri="{D42A27DB-BD31-4B8C-83A1-F6EECF244321}">
                <p14:modId xmlns:p14="http://schemas.microsoft.com/office/powerpoint/2010/main" val="1616167345"/>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6972357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Content Placeholder 17">
            <a:extLst>
              <a:ext uri="{FF2B5EF4-FFF2-40B4-BE49-F238E27FC236}">
                <a16:creationId xmlns:a16="http://schemas.microsoft.com/office/drawing/2014/main" id="{47809E22-55FE-95A2-A8B0-0D40F86C5675}"/>
              </a:ext>
            </a:extLst>
          </p:cNvPr>
          <p:cNvPicPr>
            <a:picLocks noGrp="1" noChangeAspect="1"/>
          </p:cNvPicPr>
          <p:nvPr>
            <p:ph idx="1"/>
          </p:nvPr>
        </p:nvPicPr>
        <p:blipFill>
          <a:blip r:embed="rId2"/>
          <a:stretch>
            <a:fillRect/>
          </a:stretch>
        </p:blipFill>
        <p:spPr>
          <a:xfrm>
            <a:off x="1641400" y="1956654"/>
            <a:ext cx="9629504" cy="2689709"/>
          </a:xfrm>
        </p:spPr>
      </p:pic>
      <p:sp>
        <p:nvSpPr>
          <p:cNvPr id="2" name="Title 1">
            <a:extLst>
              <a:ext uri="{FF2B5EF4-FFF2-40B4-BE49-F238E27FC236}">
                <a16:creationId xmlns:a16="http://schemas.microsoft.com/office/drawing/2014/main" id="{E2D49CAF-B79B-73EC-D2FD-38647716F7A6}"/>
              </a:ext>
            </a:extLst>
          </p:cNvPr>
          <p:cNvSpPr>
            <a:spLocks noGrp="1"/>
          </p:cNvSpPr>
          <p:nvPr>
            <p:ph type="title"/>
          </p:nvPr>
        </p:nvSpPr>
        <p:spPr/>
        <p:txBody>
          <a:bodyPr/>
          <a:lstStyle/>
          <a:p>
            <a:r>
              <a:rPr lang="en-GB" dirty="0"/>
              <a:t>Research Task Suggested Answers – Reddit</a:t>
            </a:r>
          </a:p>
        </p:txBody>
      </p:sp>
      <p:sp>
        <p:nvSpPr>
          <p:cNvPr id="4" name="Footer Placeholder 3">
            <a:extLst>
              <a:ext uri="{FF2B5EF4-FFF2-40B4-BE49-F238E27FC236}">
                <a16:creationId xmlns:a16="http://schemas.microsoft.com/office/drawing/2014/main" id="{C17CCF36-5C09-E767-E86C-CFC6B6D62DFC}"/>
              </a:ext>
            </a:extLst>
          </p:cNvPr>
          <p:cNvSpPr>
            <a:spLocks noGrp="1"/>
          </p:cNvSpPr>
          <p:nvPr>
            <p:ph type="ftr" sz="quarter" idx="11"/>
          </p:nvPr>
        </p:nvSpPr>
        <p:spPr/>
        <p:txBody>
          <a:bodyPr/>
          <a:lstStyle/>
          <a:p>
            <a:r>
              <a:rPr lang="en-US"/>
              <a:t>All text copyright © TheComputingTutor Ltd 2025. All rights Reserved.</a:t>
            </a:r>
            <a:endParaRPr lang="en-GB"/>
          </a:p>
        </p:txBody>
      </p:sp>
      <p:grpSp>
        <p:nvGrpSpPr>
          <p:cNvPr id="7" name="Group 6">
            <a:extLst>
              <a:ext uri="{FF2B5EF4-FFF2-40B4-BE49-F238E27FC236}">
                <a16:creationId xmlns:a16="http://schemas.microsoft.com/office/drawing/2014/main" id="{E04D9A12-0441-0771-A598-ED1A5FBD0C8A}"/>
              </a:ext>
            </a:extLst>
          </p:cNvPr>
          <p:cNvGrpSpPr/>
          <p:nvPr/>
        </p:nvGrpSpPr>
        <p:grpSpPr>
          <a:xfrm>
            <a:off x="9625761" y="5688312"/>
            <a:ext cx="645483" cy="487608"/>
            <a:chOff x="6763265" y="3933568"/>
            <a:chExt cx="1412789" cy="1202724"/>
          </a:xfrm>
        </p:grpSpPr>
        <p:pic>
          <p:nvPicPr>
            <p:cNvPr id="8" name="Graphic 7" descr="Thumbs up sign with solid fill">
              <a:extLst>
                <a:ext uri="{FF2B5EF4-FFF2-40B4-BE49-F238E27FC236}">
                  <a16:creationId xmlns:a16="http://schemas.microsoft.com/office/drawing/2014/main" id="{02700D5F-48BF-3CF2-6B50-82C9EB5DAE4F}"/>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977501" y="4002189"/>
              <a:ext cx="914400" cy="914400"/>
            </a:xfrm>
            <a:prstGeom prst="rect">
              <a:avLst/>
            </a:prstGeom>
          </p:spPr>
        </p:pic>
        <p:sp>
          <p:nvSpPr>
            <p:cNvPr id="9" name="Rectangle: Rounded Corners 8">
              <a:extLst>
                <a:ext uri="{FF2B5EF4-FFF2-40B4-BE49-F238E27FC236}">
                  <a16:creationId xmlns:a16="http://schemas.microsoft.com/office/drawing/2014/main" id="{0844CB44-25A7-0E03-9BBC-11BC41F6AEB8}"/>
                </a:ext>
              </a:extLst>
            </p:cNvPr>
            <p:cNvSpPr/>
            <p:nvPr/>
          </p:nvSpPr>
          <p:spPr>
            <a:xfrm>
              <a:off x="6763265" y="3933568"/>
              <a:ext cx="1412789" cy="1202724"/>
            </a:xfrm>
            <a:prstGeom prst="roundRect">
              <a:avLst/>
            </a:prstGeom>
            <a:noFill/>
            <a:ln w="38100">
              <a:solidFill>
                <a:srgbClr val="00B05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noProof="0" dirty="0"/>
            </a:p>
          </p:txBody>
        </p:sp>
      </p:grpSp>
      <p:sp>
        <p:nvSpPr>
          <p:cNvPr id="10" name="Rectangle: Rounded Corners 9">
            <a:extLst>
              <a:ext uri="{FF2B5EF4-FFF2-40B4-BE49-F238E27FC236}">
                <a16:creationId xmlns:a16="http://schemas.microsoft.com/office/drawing/2014/main" id="{E2AF2BF1-E712-9919-10D0-AD430FC5B368}"/>
              </a:ext>
            </a:extLst>
          </p:cNvPr>
          <p:cNvSpPr/>
          <p:nvPr/>
        </p:nvSpPr>
        <p:spPr>
          <a:xfrm>
            <a:off x="2210804" y="5704454"/>
            <a:ext cx="7349809" cy="483325"/>
          </a:xfrm>
          <a:prstGeom prst="round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noProof="0" dirty="0">
                <a:latin typeface="Congenial" panose="02000503040000020004" pitchFamily="2" charset="0"/>
              </a:rPr>
              <a:t>How to interact with communities on reddit</a:t>
            </a:r>
            <a:endParaRPr lang="en-GB" sz="2000" b="1" i="1" noProof="0" dirty="0">
              <a:latin typeface="Congenial" panose="02000503040000020004" pitchFamily="2" charset="0"/>
            </a:endParaRPr>
          </a:p>
        </p:txBody>
      </p:sp>
      <p:sp>
        <p:nvSpPr>
          <p:cNvPr id="11" name="Rectangle: Rounded Corners 10">
            <a:extLst>
              <a:ext uri="{FF2B5EF4-FFF2-40B4-BE49-F238E27FC236}">
                <a16:creationId xmlns:a16="http://schemas.microsoft.com/office/drawing/2014/main" id="{2F6FDC70-C5FA-4158-7CD0-70C977FAC53E}"/>
              </a:ext>
            </a:extLst>
          </p:cNvPr>
          <p:cNvSpPr/>
          <p:nvPr/>
        </p:nvSpPr>
        <p:spPr>
          <a:xfrm>
            <a:off x="1954816" y="2237966"/>
            <a:ext cx="1152812" cy="642394"/>
          </a:xfrm>
          <a:prstGeom prst="roundRect">
            <a:avLst/>
          </a:prstGeom>
          <a:noFill/>
          <a:ln w="381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2" name="Group 11">
            <a:extLst>
              <a:ext uri="{FF2B5EF4-FFF2-40B4-BE49-F238E27FC236}">
                <a16:creationId xmlns:a16="http://schemas.microsoft.com/office/drawing/2014/main" id="{4022D110-5916-F223-5ACA-B07E57459068}"/>
              </a:ext>
            </a:extLst>
          </p:cNvPr>
          <p:cNvGrpSpPr/>
          <p:nvPr/>
        </p:nvGrpSpPr>
        <p:grpSpPr>
          <a:xfrm>
            <a:off x="157957" y="2237966"/>
            <a:ext cx="1878645" cy="786085"/>
            <a:chOff x="706637" y="3069418"/>
            <a:chExt cx="1496967" cy="786085"/>
          </a:xfrm>
        </p:grpSpPr>
        <p:sp>
          <p:nvSpPr>
            <p:cNvPr id="13" name="Arrow: Left 12">
              <a:extLst>
                <a:ext uri="{FF2B5EF4-FFF2-40B4-BE49-F238E27FC236}">
                  <a16:creationId xmlns:a16="http://schemas.microsoft.com/office/drawing/2014/main" id="{4E3A98E0-A9B7-25A7-D096-3B49B112110B}"/>
                </a:ext>
              </a:extLst>
            </p:cNvPr>
            <p:cNvSpPr/>
            <p:nvPr/>
          </p:nvSpPr>
          <p:spPr>
            <a:xfrm rot="10800000">
              <a:off x="1690407" y="3353317"/>
              <a:ext cx="513197" cy="218286"/>
            </a:xfrm>
            <a:prstGeom prst="leftArrow">
              <a:avLst/>
            </a:prstGeom>
            <a:solidFill>
              <a:schemeClr val="bg1"/>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endParaRPr lang="en-GB" sz="1600" dirty="0"/>
            </a:p>
          </p:txBody>
        </p:sp>
        <p:sp>
          <p:nvSpPr>
            <p:cNvPr id="14" name="Rectangle: Rounded Corners 13">
              <a:extLst>
                <a:ext uri="{FF2B5EF4-FFF2-40B4-BE49-F238E27FC236}">
                  <a16:creationId xmlns:a16="http://schemas.microsoft.com/office/drawing/2014/main" id="{4C85690A-F0E8-B273-356E-EA5A9C34D703}"/>
                </a:ext>
              </a:extLst>
            </p:cNvPr>
            <p:cNvSpPr/>
            <p:nvPr/>
          </p:nvSpPr>
          <p:spPr>
            <a:xfrm>
              <a:off x="706637" y="3069418"/>
              <a:ext cx="1233509" cy="786085"/>
            </a:xfrm>
            <a:prstGeom prst="roundRect">
              <a:avLst/>
            </a:prstGeom>
            <a:solidFill>
              <a:schemeClr val="bg1"/>
            </a:solidFill>
            <a:ln w="3810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600" b="1" dirty="0">
                  <a:ln>
                    <a:solidFill>
                      <a:schemeClr val="bg1"/>
                    </a:solidFill>
                  </a:ln>
                  <a:solidFill>
                    <a:sysClr val="windowText" lastClr="000000"/>
                  </a:solidFill>
                  <a:latin typeface="Congenial" panose="02000503040000020004" pitchFamily="2" charset="0"/>
                </a:rPr>
                <a:t>Upvote /</a:t>
              </a:r>
            </a:p>
            <a:p>
              <a:pPr algn="ctr"/>
              <a:r>
                <a:rPr lang="en-GB" sz="1600" b="1" dirty="0">
                  <a:ln>
                    <a:solidFill>
                      <a:schemeClr val="bg1"/>
                    </a:solidFill>
                  </a:ln>
                  <a:solidFill>
                    <a:sysClr val="windowText" lastClr="000000"/>
                  </a:solidFill>
                  <a:latin typeface="Congenial" panose="02000503040000020004" pitchFamily="2" charset="0"/>
                </a:rPr>
                <a:t> downvote</a:t>
              </a:r>
            </a:p>
          </p:txBody>
        </p:sp>
      </p:grpSp>
    </p:spTree>
    <p:extLst>
      <p:ext uri="{BB962C8B-B14F-4D97-AF65-F5344CB8AC3E}">
        <p14:creationId xmlns:p14="http://schemas.microsoft.com/office/powerpoint/2010/main" val="12764789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FBDCECDC-EEE3-4128-AA5E-82A8C08796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2" name="Title 1"/>
          <p:cNvSpPr>
            <a:spLocks noGrp="1"/>
          </p:cNvSpPr>
          <p:nvPr>
            <p:ph type="ctrTitle"/>
          </p:nvPr>
        </p:nvSpPr>
        <p:spPr>
          <a:xfrm>
            <a:off x="1097280" y="758952"/>
            <a:ext cx="10058400" cy="3892168"/>
          </a:xfrm>
        </p:spPr>
        <p:txBody>
          <a:bodyPr>
            <a:normAutofit/>
          </a:bodyPr>
          <a:lstStyle/>
          <a:p>
            <a:r>
              <a:rPr lang="en-GB" sz="7400" noProof="0" dirty="0"/>
              <a:t>Unit 1: Information Technology Systems</a:t>
            </a:r>
          </a:p>
        </p:txBody>
      </p:sp>
      <p:sp>
        <p:nvSpPr>
          <p:cNvPr id="15" name="Rectangle 14">
            <a:extLst>
              <a:ext uri="{FF2B5EF4-FFF2-40B4-BE49-F238E27FC236}">
                <a16:creationId xmlns:a16="http://schemas.microsoft.com/office/drawing/2014/main" id="{4260EDE0-989C-4E16-AF94-F652294D82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3" name="Subtitle 2"/>
          <p:cNvSpPr>
            <a:spLocks noGrp="1"/>
          </p:cNvSpPr>
          <p:nvPr>
            <p:ph type="subTitle" idx="1"/>
          </p:nvPr>
        </p:nvSpPr>
        <p:spPr>
          <a:xfrm>
            <a:off x="1100051" y="5225240"/>
            <a:ext cx="10058400" cy="1143000"/>
          </a:xfrm>
        </p:spPr>
        <p:txBody>
          <a:bodyPr>
            <a:normAutofit/>
          </a:bodyPr>
          <a:lstStyle/>
          <a:p>
            <a:r>
              <a:rPr lang="en-GB" noProof="0" dirty="0">
                <a:solidFill>
                  <a:srgbClr val="FFFFFF"/>
                </a:solidFill>
              </a:rPr>
              <a:t>©TheComputingTutor</a:t>
            </a:r>
          </a:p>
        </p:txBody>
      </p:sp>
      <p:sp>
        <p:nvSpPr>
          <p:cNvPr id="17" name="Rectangle 16">
            <a:extLst>
              <a:ext uri="{FF2B5EF4-FFF2-40B4-BE49-F238E27FC236}">
                <a16:creationId xmlns:a16="http://schemas.microsoft.com/office/drawing/2014/main" id="{1F3985C0-E548-44D2-B30E-F3E42DADE13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4" name="Footer Placeholder 3">
            <a:extLst>
              <a:ext uri="{FF2B5EF4-FFF2-40B4-BE49-F238E27FC236}">
                <a16:creationId xmlns:a16="http://schemas.microsoft.com/office/drawing/2014/main" id="{89C1A96C-7068-494D-B809-122F577D1CBC}"/>
              </a:ext>
            </a:extLst>
          </p:cNvPr>
          <p:cNvSpPr>
            <a:spLocks noGrp="1"/>
          </p:cNvSpPr>
          <p:nvPr>
            <p:ph type="ftr" sz="quarter" idx="11"/>
          </p:nvPr>
        </p:nvSpPr>
        <p:spPr>
          <a:xfrm>
            <a:off x="3686185" y="6459785"/>
            <a:ext cx="4822804" cy="365125"/>
          </a:xfrm>
        </p:spPr>
        <p:txBody>
          <a:bodyPr>
            <a:normAutofit/>
          </a:bodyPr>
          <a:lstStyle/>
          <a:p>
            <a:pPr>
              <a:spcAft>
                <a:spcPts val="600"/>
              </a:spcAft>
            </a:pPr>
            <a:r>
              <a:rPr lang="en-US" noProof="0"/>
              <a:t>All text copyright © TheComputingTutor Ltd 2025. All rights Reserved.</a:t>
            </a:r>
            <a:endParaRPr lang="en-GB" noProof="0" dirty="0"/>
          </a:p>
        </p:txBody>
      </p:sp>
      <p:pic>
        <p:nvPicPr>
          <p:cNvPr id="8" name="Picture 7" descr="Icon&#10;&#10;Description automatically generated">
            <a:extLst>
              <a:ext uri="{FF2B5EF4-FFF2-40B4-BE49-F238E27FC236}">
                <a16:creationId xmlns:a16="http://schemas.microsoft.com/office/drawing/2014/main" id="{3F942A9C-0430-4C33-B3B0-DD108AD8B98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37378621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wd">
                                    <p:tmPct val="15000"/>
                                  </p:iterate>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childTnLst>
                                </p:cTn>
                              </p:par>
                              <p:par>
                                <p:cTn id="8" presetID="10" presetClass="entr" presetSubtype="0" fill="hold" grpId="0" nodeType="withEffect">
                                  <p:stCondLst>
                                    <p:cond delay="500"/>
                                  </p:stCondLst>
                                  <p:iterate type="wd">
                                    <p:tmPct val="15000"/>
                                  </p:iterate>
                                  <p:childTnLst>
                                    <p:set>
                                      <p:cBhvr>
                                        <p:cTn id="9" dur="1" fill="hold">
                                          <p:stCondLst>
                                            <p:cond delay="0"/>
                                          </p:stCondLst>
                                        </p:cTn>
                                        <p:tgtEl>
                                          <p:spTgt spid="2"/>
                                        </p:tgtEl>
                                        <p:attrNameLst>
                                          <p:attrName>style.visibility</p:attrName>
                                        </p:attrNameLst>
                                      </p:cBhvr>
                                      <p:to>
                                        <p:strVal val="visible"/>
                                      </p:to>
                                    </p:set>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120A84-AFE9-E922-963C-A0E92294D2A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07F7BBF-4C76-514C-6A96-9348C67C1254}"/>
              </a:ext>
            </a:extLst>
          </p:cNvPr>
          <p:cNvSpPr>
            <a:spLocks noGrp="1"/>
          </p:cNvSpPr>
          <p:nvPr>
            <p:ph type="title"/>
          </p:nvPr>
        </p:nvSpPr>
        <p:spPr/>
        <p:txBody>
          <a:bodyPr/>
          <a:lstStyle/>
          <a:p>
            <a:r>
              <a:rPr lang="en-GB" dirty="0"/>
              <a:t>Research Task Suggested Answers – Reddit</a:t>
            </a:r>
          </a:p>
        </p:txBody>
      </p:sp>
      <p:sp>
        <p:nvSpPr>
          <p:cNvPr id="4" name="Footer Placeholder 3">
            <a:extLst>
              <a:ext uri="{FF2B5EF4-FFF2-40B4-BE49-F238E27FC236}">
                <a16:creationId xmlns:a16="http://schemas.microsoft.com/office/drawing/2014/main" id="{5CBFA538-E711-7BD1-FD53-66B7A1EF73D1}"/>
              </a:ext>
            </a:extLst>
          </p:cNvPr>
          <p:cNvSpPr>
            <a:spLocks noGrp="1"/>
          </p:cNvSpPr>
          <p:nvPr>
            <p:ph type="ftr" sz="quarter" idx="11"/>
          </p:nvPr>
        </p:nvSpPr>
        <p:spPr/>
        <p:txBody>
          <a:bodyPr/>
          <a:lstStyle/>
          <a:p>
            <a:r>
              <a:rPr lang="en-US"/>
              <a:t>All text copyright © TheComputingTutor Ltd 2025. All rights Reserved.</a:t>
            </a:r>
            <a:endParaRPr lang="en-GB"/>
          </a:p>
        </p:txBody>
      </p:sp>
      <p:graphicFrame>
        <p:nvGraphicFramePr>
          <p:cNvPr id="5" name="Table 4">
            <a:extLst>
              <a:ext uri="{FF2B5EF4-FFF2-40B4-BE49-F238E27FC236}">
                <a16:creationId xmlns:a16="http://schemas.microsoft.com/office/drawing/2014/main" id="{C89FF172-BF5E-7A9C-9F1C-0DAA7A62FABF}"/>
              </a:ext>
            </a:extLst>
          </p:cNvPr>
          <p:cNvGraphicFramePr>
            <a:graphicFrameLocks noGrp="1"/>
          </p:cNvGraphicFramePr>
          <p:nvPr>
            <p:extLst>
              <p:ext uri="{D42A27DB-BD31-4B8C-83A1-F6EECF244321}">
                <p14:modId xmlns:p14="http://schemas.microsoft.com/office/powerpoint/2010/main" val="2017163088"/>
              </p:ext>
            </p:extLst>
          </p:nvPr>
        </p:nvGraphicFramePr>
        <p:xfrm>
          <a:off x="1211430" y="1938610"/>
          <a:ext cx="9944250" cy="3653144"/>
        </p:xfrm>
        <a:graphic>
          <a:graphicData uri="http://schemas.openxmlformats.org/drawingml/2006/table">
            <a:tbl>
              <a:tblPr firstRow="1" bandRow="1">
                <a:tableStyleId>{5C22544A-7EE6-4342-B048-85BDC9FD1C3A}</a:tableStyleId>
              </a:tblPr>
              <a:tblGrid>
                <a:gridCol w="2018153">
                  <a:extLst>
                    <a:ext uri="{9D8B030D-6E8A-4147-A177-3AD203B41FA5}">
                      <a16:colId xmlns:a16="http://schemas.microsoft.com/office/drawing/2014/main" val="1702260786"/>
                    </a:ext>
                  </a:extLst>
                </a:gridCol>
                <a:gridCol w="7926097">
                  <a:extLst>
                    <a:ext uri="{9D8B030D-6E8A-4147-A177-3AD203B41FA5}">
                      <a16:colId xmlns:a16="http://schemas.microsoft.com/office/drawing/2014/main" val="3531826587"/>
                    </a:ext>
                  </a:extLst>
                </a:gridCol>
              </a:tblGrid>
              <a:tr h="634005">
                <a:tc>
                  <a:txBody>
                    <a:bodyPr/>
                    <a:lstStyle/>
                    <a:p>
                      <a:pPr algn="ctr"/>
                      <a:r>
                        <a:rPr lang="en-GB" dirty="0">
                          <a:latin typeface="Congenial" panose="02000503040000020004" pitchFamily="2" charset="0"/>
                        </a:rPr>
                        <a:t>Interaction</a:t>
                      </a: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r>
                        <a:rPr lang="en-GB" dirty="0">
                          <a:latin typeface="Congenial" panose="02000503040000020004" pitchFamily="2" charset="0"/>
                        </a:rPr>
                        <a:t>Definition</a:t>
                      </a: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50812488"/>
                  </a:ext>
                </a:extLst>
              </a:tr>
              <a:tr h="458819">
                <a:tc>
                  <a:txBody>
                    <a:bodyPr/>
                    <a:lstStyle/>
                    <a:p>
                      <a:pPr algn="ctr"/>
                      <a:r>
                        <a:rPr lang="en-GB" b="1" dirty="0">
                          <a:latin typeface="Congenial" panose="02000503040000020004" pitchFamily="2" charset="0"/>
                        </a:rPr>
                        <a:t>Upvote / Downvote</a:t>
                      </a: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latin typeface="Congenial" panose="02000503040000020004" pitchFamily="2" charset="0"/>
                        </a:rPr>
                        <a:t>Indicates whether a post has been approved or disliked by the community. Liked posts will be more visible.</a:t>
                      </a:r>
                      <a:endParaRPr lang="en-GB" dirty="0">
                        <a:latin typeface="Congenial" panose="02000503040000020004" pitchFamily="2" charset="0"/>
                      </a:endParaRP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597285139"/>
                  </a:ext>
                </a:extLst>
              </a:tr>
              <a:tr h="45881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b="1" dirty="0">
                          <a:latin typeface="Congenial" panose="02000503040000020004" pitchFamily="2" charset="0"/>
                        </a:rPr>
                        <a:t>Comment</a:t>
                      </a: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tcPr>
                </a:tc>
                <a:tc>
                  <a:txBody>
                    <a:bodyPr/>
                    <a:lstStyle/>
                    <a:p>
                      <a:r>
                        <a:rPr lang="en-GB" dirty="0">
                          <a:latin typeface="Congenial" panose="02000503040000020004" pitchFamily="2" charset="0"/>
                        </a:rPr>
                        <a:t>Allows a user to write a short message, that can then upvoted / downvoted.</a:t>
                      </a: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2441809302"/>
                  </a:ext>
                </a:extLst>
              </a:tr>
              <a:tr h="45881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b="1" dirty="0">
                          <a:latin typeface="Congenial" panose="02000503040000020004" pitchFamily="2" charset="0"/>
                        </a:rPr>
                        <a:t>Award</a:t>
                      </a: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tcPr>
                </a:tc>
                <a:tc>
                  <a:txBody>
                    <a:bodyPr/>
                    <a:lstStyle/>
                    <a:p>
                      <a:r>
                        <a:rPr lang="en-GB" dirty="0">
                          <a:latin typeface="Congenial" panose="02000503040000020004" pitchFamily="2" charset="0"/>
                        </a:rPr>
                        <a:t>A virtual ‘badge’</a:t>
                      </a:r>
                      <a:r>
                        <a:rPr lang="en-US" dirty="0">
                          <a:latin typeface="Congenial" panose="02000503040000020004" pitchFamily="2" charset="0"/>
                        </a:rPr>
                        <a:t> given by users to recognize and appreciate posts or comments they find valuable, insightful, or entertaining</a:t>
                      </a:r>
                      <a:r>
                        <a:rPr lang="en-GB" dirty="0">
                          <a:latin typeface="Congenial" panose="02000503040000020004" pitchFamily="2" charset="0"/>
                        </a:rPr>
                        <a:t>.</a:t>
                      </a: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3418057574"/>
                  </a:ext>
                </a:extLst>
              </a:tr>
              <a:tr h="458819">
                <a:tc>
                  <a:txBody>
                    <a:bodyPr/>
                    <a:lstStyle/>
                    <a:p>
                      <a:pPr algn="ctr"/>
                      <a:r>
                        <a:rPr lang="en-GB" b="1" dirty="0">
                          <a:latin typeface="Congenial" panose="02000503040000020004" pitchFamily="2" charset="0"/>
                        </a:rPr>
                        <a:t>Share</a:t>
                      </a: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tcPr>
                </a:tc>
                <a:tc>
                  <a:txBody>
                    <a:bodyPr/>
                    <a:lstStyle/>
                    <a:p>
                      <a:r>
                        <a:rPr lang="en-GB" dirty="0">
                          <a:latin typeface="Congenial" panose="02000503040000020004" pitchFamily="2" charset="0"/>
                        </a:rPr>
                        <a:t>Allows a user to share a post from another user onto their own reddit feed.</a:t>
                      </a: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2568561990"/>
                  </a:ext>
                </a:extLst>
              </a:tr>
              <a:tr h="458819">
                <a:tc>
                  <a:txBody>
                    <a:bodyPr/>
                    <a:lstStyle/>
                    <a:p>
                      <a:pPr algn="ctr"/>
                      <a:r>
                        <a:rPr lang="en-GB" b="1" dirty="0">
                          <a:latin typeface="Congenial" panose="02000503040000020004" pitchFamily="2" charset="0"/>
                        </a:rPr>
                        <a:t>Report</a:t>
                      </a: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B w="38100" cap="flat" cmpd="sng" algn="ctr">
                      <a:solidFill>
                        <a:schemeClr val="tx1"/>
                      </a:solidFill>
                      <a:prstDash val="solid"/>
                      <a:round/>
                      <a:headEnd type="none" w="med" len="med"/>
                      <a:tailEnd type="none" w="med" len="med"/>
                    </a:lnB>
                  </a:tcPr>
                </a:tc>
                <a:tc>
                  <a:txBody>
                    <a:bodyPr/>
                    <a:lstStyle/>
                    <a:p>
                      <a:r>
                        <a:rPr lang="en-GB" dirty="0">
                          <a:latin typeface="Congenial" panose="02000503040000020004" pitchFamily="2" charset="0"/>
                        </a:rPr>
                        <a:t>A way of flagging that a post has breached community rules.</a:t>
                      </a: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B w="381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72610709"/>
                  </a:ext>
                </a:extLst>
              </a:tr>
            </a:tbl>
          </a:graphicData>
        </a:graphic>
      </p:graphicFrame>
    </p:spTree>
    <p:extLst>
      <p:ext uri="{BB962C8B-B14F-4D97-AF65-F5344CB8AC3E}">
        <p14:creationId xmlns:p14="http://schemas.microsoft.com/office/powerpoint/2010/main" val="264589290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EFDD1B-3BB8-98C5-25B7-53F438F763AC}"/>
              </a:ext>
            </a:extLst>
          </p:cNvPr>
          <p:cNvSpPr>
            <a:spLocks noGrp="1"/>
          </p:cNvSpPr>
          <p:nvPr>
            <p:ph type="title"/>
          </p:nvPr>
        </p:nvSpPr>
        <p:spPr>
          <a:xfrm>
            <a:off x="1097280" y="286603"/>
            <a:ext cx="10058400" cy="1450757"/>
          </a:xfrm>
        </p:spPr>
        <p:txBody>
          <a:bodyPr>
            <a:normAutofit/>
          </a:bodyPr>
          <a:lstStyle/>
          <a:p>
            <a:r>
              <a:rPr lang="en-GB" dirty="0"/>
              <a:t>Class Discussion: Your Own Social Media</a:t>
            </a:r>
          </a:p>
        </p:txBody>
      </p:sp>
      <p:sp>
        <p:nvSpPr>
          <p:cNvPr id="4" name="Footer Placeholder 3">
            <a:extLst>
              <a:ext uri="{FF2B5EF4-FFF2-40B4-BE49-F238E27FC236}">
                <a16:creationId xmlns:a16="http://schemas.microsoft.com/office/drawing/2014/main" id="{41C814E0-D626-EB1A-5CE4-C1F72D4118BB}"/>
              </a:ext>
            </a:extLst>
          </p:cNvPr>
          <p:cNvSpPr>
            <a:spLocks noGrp="1"/>
          </p:cNvSpPr>
          <p:nvPr>
            <p:ph type="ftr" sz="quarter" idx="11"/>
          </p:nvPr>
        </p:nvSpPr>
        <p:spPr>
          <a:xfrm>
            <a:off x="3686185" y="6459785"/>
            <a:ext cx="4822804" cy="365125"/>
          </a:xfrm>
        </p:spPr>
        <p:txBody>
          <a:bodyPr>
            <a:normAutofit/>
          </a:bodyPr>
          <a:lstStyle/>
          <a:p>
            <a:pPr>
              <a:spcAft>
                <a:spcPts val="600"/>
              </a:spcAft>
            </a:pPr>
            <a:r>
              <a:rPr lang="en-US"/>
              <a:t>All text copyright © TheComputingTutor Ltd 2025. All rights Reserved.</a:t>
            </a:r>
            <a:endParaRPr lang="en-GB"/>
          </a:p>
        </p:txBody>
      </p:sp>
      <p:graphicFrame>
        <p:nvGraphicFramePr>
          <p:cNvPr id="8" name="Content Placeholder 2">
            <a:extLst>
              <a:ext uri="{FF2B5EF4-FFF2-40B4-BE49-F238E27FC236}">
                <a16:creationId xmlns:a16="http://schemas.microsoft.com/office/drawing/2014/main" id="{7E105155-F172-66A5-7B1D-79D6897C9D46}"/>
              </a:ext>
            </a:extLst>
          </p:cNvPr>
          <p:cNvGraphicFramePr>
            <a:graphicFrameLocks noGrp="1"/>
          </p:cNvGraphicFramePr>
          <p:nvPr>
            <p:ph idx="1"/>
            <p:extLst>
              <p:ext uri="{D42A27DB-BD31-4B8C-83A1-F6EECF244321}">
                <p14:modId xmlns:p14="http://schemas.microsoft.com/office/powerpoint/2010/main" val="719823122"/>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889595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A26FE5EC-12EC-8021-8826-3E42F07BF3A8}"/>
            </a:ext>
          </a:extLst>
        </p:cNvPr>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89415751-3DD3-B936-EFFB-E5AC4EFB47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5" name="Title 4">
            <a:extLst>
              <a:ext uri="{FF2B5EF4-FFF2-40B4-BE49-F238E27FC236}">
                <a16:creationId xmlns:a16="http://schemas.microsoft.com/office/drawing/2014/main" id="{325F451E-1DDE-03FF-7BF9-50020C0D4698}"/>
              </a:ext>
            </a:extLst>
          </p:cNvPr>
          <p:cNvSpPr>
            <a:spLocks noGrp="1"/>
          </p:cNvSpPr>
          <p:nvPr>
            <p:ph type="ctrTitle"/>
          </p:nvPr>
        </p:nvSpPr>
        <p:spPr>
          <a:xfrm>
            <a:off x="1097280" y="758952"/>
            <a:ext cx="10058400" cy="3892168"/>
          </a:xfrm>
        </p:spPr>
        <p:txBody>
          <a:bodyPr>
            <a:normAutofit/>
          </a:bodyPr>
          <a:lstStyle/>
          <a:p>
            <a:r>
              <a:rPr lang="en-GB" dirty="0"/>
              <a:t>C</a:t>
            </a:r>
            <a:r>
              <a:rPr lang="en-GB" noProof="0" dirty="0"/>
              <a:t>.</a:t>
            </a:r>
            <a:r>
              <a:rPr lang="en-GB" dirty="0"/>
              <a:t>2.1.2</a:t>
            </a:r>
            <a:r>
              <a:rPr lang="en-GB" noProof="0" dirty="0"/>
              <a:t> </a:t>
            </a:r>
            <a:r>
              <a:rPr lang="en-GB" dirty="0"/>
              <a:t>Blog / Vlog</a:t>
            </a:r>
            <a:endParaRPr lang="en-GB" noProof="0" dirty="0"/>
          </a:p>
        </p:txBody>
      </p:sp>
      <p:sp>
        <p:nvSpPr>
          <p:cNvPr id="13" name="Rectangle 12">
            <a:extLst>
              <a:ext uri="{FF2B5EF4-FFF2-40B4-BE49-F238E27FC236}">
                <a16:creationId xmlns:a16="http://schemas.microsoft.com/office/drawing/2014/main" id="{64B99953-BDA1-251A-CFC6-E364F3B774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6" name="Subtitle 5">
            <a:extLst>
              <a:ext uri="{FF2B5EF4-FFF2-40B4-BE49-F238E27FC236}">
                <a16:creationId xmlns:a16="http://schemas.microsoft.com/office/drawing/2014/main" id="{9A0E91F6-5F6F-06C2-2EE4-7BF3333A7C67}"/>
              </a:ext>
            </a:extLst>
          </p:cNvPr>
          <p:cNvSpPr>
            <a:spLocks noGrp="1"/>
          </p:cNvSpPr>
          <p:nvPr>
            <p:ph type="subTitle" idx="1"/>
          </p:nvPr>
        </p:nvSpPr>
        <p:spPr>
          <a:xfrm>
            <a:off x="1100051" y="5225240"/>
            <a:ext cx="10058400" cy="1143000"/>
          </a:xfrm>
        </p:spPr>
        <p:txBody>
          <a:bodyPr>
            <a:normAutofit/>
          </a:bodyPr>
          <a:lstStyle/>
          <a:p>
            <a:r>
              <a:rPr lang="en-GB" noProof="0" dirty="0">
                <a:solidFill>
                  <a:srgbClr val="FFFFFF"/>
                </a:solidFill>
              </a:rPr>
              <a:t>©TheComputingTutor</a:t>
            </a:r>
          </a:p>
          <a:p>
            <a:endParaRPr lang="en-GB" noProof="0" dirty="0">
              <a:solidFill>
                <a:srgbClr val="FFFFFF"/>
              </a:solidFill>
            </a:endParaRPr>
          </a:p>
        </p:txBody>
      </p:sp>
      <p:sp>
        <p:nvSpPr>
          <p:cNvPr id="15" name="Rectangle 14">
            <a:extLst>
              <a:ext uri="{FF2B5EF4-FFF2-40B4-BE49-F238E27FC236}">
                <a16:creationId xmlns:a16="http://schemas.microsoft.com/office/drawing/2014/main" id="{D7EE9F45-3B10-1EF4-A2AE-A9869F3F021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4" name="Footer Placeholder 3">
            <a:extLst>
              <a:ext uri="{FF2B5EF4-FFF2-40B4-BE49-F238E27FC236}">
                <a16:creationId xmlns:a16="http://schemas.microsoft.com/office/drawing/2014/main" id="{3CD4EF62-5DBE-0B3B-1AD4-D5DC2970E48B}"/>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US" noProof="0"/>
              <a:t>All text copyright © TheComputingTutor Ltd 2025. All rights Reserved.</a:t>
            </a:r>
            <a:endParaRPr lang="en-GB" noProof="0" dirty="0"/>
          </a:p>
        </p:txBody>
      </p:sp>
    </p:spTree>
    <p:extLst>
      <p:ext uri="{BB962C8B-B14F-4D97-AF65-F5344CB8AC3E}">
        <p14:creationId xmlns:p14="http://schemas.microsoft.com/office/powerpoint/2010/main" val="293980836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A9D14463-A27D-A6D6-0102-460C852688DD}"/>
            </a:ext>
          </a:extLst>
        </p:cNvPr>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09112680-28C0-321B-6EE9-DFAD5575739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5" name="Title 4">
            <a:extLst>
              <a:ext uri="{FF2B5EF4-FFF2-40B4-BE49-F238E27FC236}">
                <a16:creationId xmlns:a16="http://schemas.microsoft.com/office/drawing/2014/main" id="{D08415EA-02D6-5DD7-8AF7-FD03B922B075}"/>
              </a:ext>
            </a:extLst>
          </p:cNvPr>
          <p:cNvSpPr>
            <a:spLocks noGrp="1"/>
          </p:cNvSpPr>
          <p:nvPr>
            <p:ph type="ctrTitle"/>
          </p:nvPr>
        </p:nvSpPr>
        <p:spPr>
          <a:xfrm>
            <a:off x="1097280" y="758952"/>
            <a:ext cx="10058400" cy="3892168"/>
          </a:xfrm>
        </p:spPr>
        <p:txBody>
          <a:bodyPr>
            <a:normAutofit/>
          </a:bodyPr>
          <a:lstStyle/>
          <a:p>
            <a:r>
              <a:rPr lang="en-GB" dirty="0"/>
              <a:t>C</a:t>
            </a:r>
            <a:r>
              <a:rPr lang="en-GB" noProof="0" dirty="0"/>
              <a:t>.</a:t>
            </a:r>
            <a:r>
              <a:rPr lang="en-GB" dirty="0"/>
              <a:t>2.1.3</a:t>
            </a:r>
            <a:r>
              <a:rPr lang="en-GB" noProof="0" dirty="0"/>
              <a:t> </a:t>
            </a:r>
            <a:r>
              <a:rPr lang="en-GB" dirty="0"/>
              <a:t>Wiki</a:t>
            </a:r>
            <a:endParaRPr lang="en-GB" noProof="0" dirty="0"/>
          </a:p>
        </p:txBody>
      </p:sp>
      <p:sp>
        <p:nvSpPr>
          <p:cNvPr id="13" name="Rectangle 12">
            <a:extLst>
              <a:ext uri="{FF2B5EF4-FFF2-40B4-BE49-F238E27FC236}">
                <a16:creationId xmlns:a16="http://schemas.microsoft.com/office/drawing/2014/main" id="{5706F74A-2D97-CB77-BA88-C54251F312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6" name="Subtitle 5">
            <a:extLst>
              <a:ext uri="{FF2B5EF4-FFF2-40B4-BE49-F238E27FC236}">
                <a16:creationId xmlns:a16="http://schemas.microsoft.com/office/drawing/2014/main" id="{F783D770-84F0-449D-9C23-E474309DD79F}"/>
              </a:ext>
            </a:extLst>
          </p:cNvPr>
          <p:cNvSpPr>
            <a:spLocks noGrp="1"/>
          </p:cNvSpPr>
          <p:nvPr>
            <p:ph type="subTitle" idx="1"/>
          </p:nvPr>
        </p:nvSpPr>
        <p:spPr>
          <a:xfrm>
            <a:off x="1100051" y="5225240"/>
            <a:ext cx="10058400" cy="1143000"/>
          </a:xfrm>
        </p:spPr>
        <p:txBody>
          <a:bodyPr>
            <a:normAutofit/>
          </a:bodyPr>
          <a:lstStyle/>
          <a:p>
            <a:r>
              <a:rPr lang="en-GB" noProof="0" dirty="0">
                <a:solidFill>
                  <a:srgbClr val="FFFFFF"/>
                </a:solidFill>
              </a:rPr>
              <a:t>©TheComputingTutor</a:t>
            </a:r>
          </a:p>
          <a:p>
            <a:endParaRPr lang="en-GB" noProof="0" dirty="0">
              <a:solidFill>
                <a:srgbClr val="FFFFFF"/>
              </a:solidFill>
            </a:endParaRPr>
          </a:p>
        </p:txBody>
      </p:sp>
      <p:sp>
        <p:nvSpPr>
          <p:cNvPr id="15" name="Rectangle 14">
            <a:extLst>
              <a:ext uri="{FF2B5EF4-FFF2-40B4-BE49-F238E27FC236}">
                <a16:creationId xmlns:a16="http://schemas.microsoft.com/office/drawing/2014/main" id="{A6991C87-AFFA-14B7-C3F1-0EFA234E943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4" name="Footer Placeholder 3">
            <a:extLst>
              <a:ext uri="{FF2B5EF4-FFF2-40B4-BE49-F238E27FC236}">
                <a16:creationId xmlns:a16="http://schemas.microsoft.com/office/drawing/2014/main" id="{04B8A66E-D79B-0060-6D05-EC077A7BA6C2}"/>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US" noProof="0"/>
              <a:t>All text copyright © TheComputingTutor Ltd 2025. All rights Reserved.</a:t>
            </a:r>
            <a:endParaRPr lang="en-GB" noProof="0" dirty="0"/>
          </a:p>
        </p:txBody>
      </p:sp>
    </p:spTree>
    <p:extLst>
      <p:ext uri="{BB962C8B-B14F-4D97-AF65-F5344CB8AC3E}">
        <p14:creationId xmlns:p14="http://schemas.microsoft.com/office/powerpoint/2010/main" val="361945300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9C08AB42-E946-2C7E-7EA6-70941E89E481}"/>
            </a:ext>
          </a:extLst>
        </p:cNvPr>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02929791-51AB-8F50-8EC0-00342F357B8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5" name="Title 4">
            <a:extLst>
              <a:ext uri="{FF2B5EF4-FFF2-40B4-BE49-F238E27FC236}">
                <a16:creationId xmlns:a16="http://schemas.microsoft.com/office/drawing/2014/main" id="{341B5BDF-5051-4BC0-763F-C43A043E2BA1}"/>
              </a:ext>
            </a:extLst>
          </p:cNvPr>
          <p:cNvSpPr>
            <a:spLocks noGrp="1"/>
          </p:cNvSpPr>
          <p:nvPr>
            <p:ph type="ctrTitle"/>
          </p:nvPr>
        </p:nvSpPr>
        <p:spPr>
          <a:xfrm>
            <a:off x="1097280" y="758952"/>
            <a:ext cx="10058400" cy="3892168"/>
          </a:xfrm>
        </p:spPr>
        <p:txBody>
          <a:bodyPr>
            <a:normAutofit/>
          </a:bodyPr>
          <a:lstStyle/>
          <a:p>
            <a:r>
              <a:rPr lang="en-GB" dirty="0"/>
              <a:t>C</a:t>
            </a:r>
            <a:r>
              <a:rPr lang="en-GB" noProof="0" dirty="0"/>
              <a:t>.</a:t>
            </a:r>
            <a:r>
              <a:rPr lang="en-GB" dirty="0"/>
              <a:t>2.1.4</a:t>
            </a:r>
            <a:r>
              <a:rPr lang="en-GB" noProof="0" dirty="0"/>
              <a:t> </a:t>
            </a:r>
            <a:r>
              <a:rPr lang="en-GB" dirty="0"/>
              <a:t>Chatrooms</a:t>
            </a:r>
            <a:endParaRPr lang="en-GB" noProof="0" dirty="0"/>
          </a:p>
        </p:txBody>
      </p:sp>
      <p:sp>
        <p:nvSpPr>
          <p:cNvPr id="13" name="Rectangle 12">
            <a:extLst>
              <a:ext uri="{FF2B5EF4-FFF2-40B4-BE49-F238E27FC236}">
                <a16:creationId xmlns:a16="http://schemas.microsoft.com/office/drawing/2014/main" id="{CD2B9CE4-C86A-4EAC-E569-9C9BEFDFF8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6" name="Subtitle 5">
            <a:extLst>
              <a:ext uri="{FF2B5EF4-FFF2-40B4-BE49-F238E27FC236}">
                <a16:creationId xmlns:a16="http://schemas.microsoft.com/office/drawing/2014/main" id="{DDF09FEA-8E94-A43F-8BC7-04A3724354D1}"/>
              </a:ext>
            </a:extLst>
          </p:cNvPr>
          <p:cNvSpPr>
            <a:spLocks noGrp="1"/>
          </p:cNvSpPr>
          <p:nvPr>
            <p:ph type="subTitle" idx="1"/>
          </p:nvPr>
        </p:nvSpPr>
        <p:spPr>
          <a:xfrm>
            <a:off x="1100051" y="5225240"/>
            <a:ext cx="10058400" cy="1143000"/>
          </a:xfrm>
        </p:spPr>
        <p:txBody>
          <a:bodyPr>
            <a:normAutofit/>
          </a:bodyPr>
          <a:lstStyle/>
          <a:p>
            <a:r>
              <a:rPr lang="en-GB" noProof="0" dirty="0">
                <a:solidFill>
                  <a:srgbClr val="FFFFFF"/>
                </a:solidFill>
              </a:rPr>
              <a:t>©TheComputingTutor</a:t>
            </a:r>
          </a:p>
          <a:p>
            <a:endParaRPr lang="en-GB" noProof="0" dirty="0">
              <a:solidFill>
                <a:srgbClr val="FFFFFF"/>
              </a:solidFill>
            </a:endParaRPr>
          </a:p>
        </p:txBody>
      </p:sp>
      <p:sp>
        <p:nvSpPr>
          <p:cNvPr id="15" name="Rectangle 14">
            <a:extLst>
              <a:ext uri="{FF2B5EF4-FFF2-40B4-BE49-F238E27FC236}">
                <a16:creationId xmlns:a16="http://schemas.microsoft.com/office/drawing/2014/main" id="{B36AFC44-F3A4-1EFD-F306-45ED32BC67C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4" name="Footer Placeholder 3">
            <a:extLst>
              <a:ext uri="{FF2B5EF4-FFF2-40B4-BE49-F238E27FC236}">
                <a16:creationId xmlns:a16="http://schemas.microsoft.com/office/drawing/2014/main" id="{8F27FDFC-19A6-0E00-0687-F747A15CDC98}"/>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US" noProof="0"/>
              <a:t>All text copyright © TheComputingTutor Ltd 2025. All rights Reserved.</a:t>
            </a:r>
            <a:endParaRPr lang="en-GB" noProof="0" dirty="0"/>
          </a:p>
        </p:txBody>
      </p:sp>
    </p:spTree>
    <p:extLst>
      <p:ext uri="{BB962C8B-B14F-4D97-AF65-F5344CB8AC3E}">
        <p14:creationId xmlns:p14="http://schemas.microsoft.com/office/powerpoint/2010/main" val="62425866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057EE269-C5FC-63C0-C800-8B222EB47E4B}"/>
            </a:ext>
          </a:extLst>
        </p:cNvPr>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8386738F-17BB-5D1A-24B1-BE64860DEF5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5" name="Title 4">
            <a:extLst>
              <a:ext uri="{FF2B5EF4-FFF2-40B4-BE49-F238E27FC236}">
                <a16:creationId xmlns:a16="http://schemas.microsoft.com/office/drawing/2014/main" id="{38A81AF3-A7D7-8352-99AD-80CE173AD502}"/>
              </a:ext>
            </a:extLst>
          </p:cNvPr>
          <p:cNvSpPr>
            <a:spLocks noGrp="1"/>
          </p:cNvSpPr>
          <p:nvPr>
            <p:ph type="ctrTitle"/>
          </p:nvPr>
        </p:nvSpPr>
        <p:spPr>
          <a:xfrm>
            <a:off x="1097280" y="758952"/>
            <a:ext cx="10058400" cy="3892168"/>
          </a:xfrm>
        </p:spPr>
        <p:txBody>
          <a:bodyPr>
            <a:normAutofit/>
          </a:bodyPr>
          <a:lstStyle/>
          <a:p>
            <a:r>
              <a:rPr lang="en-GB" dirty="0"/>
              <a:t>C</a:t>
            </a:r>
            <a:r>
              <a:rPr lang="en-GB" noProof="0" dirty="0"/>
              <a:t>.</a:t>
            </a:r>
            <a:r>
              <a:rPr lang="en-GB" dirty="0"/>
              <a:t>2.1.5</a:t>
            </a:r>
            <a:r>
              <a:rPr lang="en-GB" noProof="0" dirty="0"/>
              <a:t> </a:t>
            </a:r>
            <a:br>
              <a:rPr lang="en-GB" noProof="0" dirty="0"/>
            </a:br>
            <a:r>
              <a:rPr lang="en-GB" dirty="0"/>
              <a:t>Instant Messaging</a:t>
            </a:r>
            <a:endParaRPr lang="en-GB" noProof="0" dirty="0"/>
          </a:p>
        </p:txBody>
      </p:sp>
      <p:sp>
        <p:nvSpPr>
          <p:cNvPr id="13" name="Rectangle 12">
            <a:extLst>
              <a:ext uri="{FF2B5EF4-FFF2-40B4-BE49-F238E27FC236}">
                <a16:creationId xmlns:a16="http://schemas.microsoft.com/office/drawing/2014/main" id="{927EB3AB-FFB0-2492-D73B-147D3BEE7D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6" name="Subtitle 5">
            <a:extLst>
              <a:ext uri="{FF2B5EF4-FFF2-40B4-BE49-F238E27FC236}">
                <a16:creationId xmlns:a16="http://schemas.microsoft.com/office/drawing/2014/main" id="{A08E2A91-A923-E6B3-EB05-033571FFBBD6}"/>
              </a:ext>
            </a:extLst>
          </p:cNvPr>
          <p:cNvSpPr>
            <a:spLocks noGrp="1"/>
          </p:cNvSpPr>
          <p:nvPr>
            <p:ph type="subTitle" idx="1"/>
          </p:nvPr>
        </p:nvSpPr>
        <p:spPr>
          <a:xfrm>
            <a:off x="1100051" y="5225240"/>
            <a:ext cx="10058400" cy="1143000"/>
          </a:xfrm>
        </p:spPr>
        <p:txBody>
          <a:bodyPr>
            <a:normAutofit/>
          </a:bodyPr>
          <a:lstStyle/>
          <a:p>
            <a:r>
              <a:rPr lang="en-GB" noProof="0" dirty="0">
                <a:solidFill>
                  <a:srgbClr val="FFFFFF"/>
                </a:solidFill>
              </a:rPr>
              <a:t>©TheComputingTutor</a:t>
            </a:r>
          </a:p>
          <a:p>
            <a:endParaRPr lang="en-GB" noProof="0" dirty="0">
              <a:solidFill>
                <a:srgbClr val="FFFFFF"/>
              </a:solidFill>
            </a:endParaRPr>
          </a:p>
        </p:txBody>
      </p:sp>
      <p:sp>
        <p:nvSpPr>
          <p:cNvPr id="15" name="Rectangle 14">
            <a:extLst>
              <a:ext uri="{FF2B5EF4-FFF2-40B4-BE49-F238E27FC236}">
                <a16:creationId xmlns:a16="http://schemas.microsoft.com/office/drawing/2014/main" id="{D8BDD069-0E96-635A-B82E-B0D31CDE8C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4" name="Footer Placeholder 3">
            <a:extLst>
              <a:ext uri="{FF2B5EF4-FFF2-40B4-BE49-F238E27FC236}">
                <a16:creationId xmlns:a16="http://schemas.microsoft.com/office/drawing/2014/main" id="{4D7FACC4-3FAF-9D80-0DFA-2FABF4CD3355}"/>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US" noProof="0"/>
              <a:t>All text copyright © TheComputingTutor Ltd 2025. All rights Reserved.</a:t>
            </a:r>
            <a:endParaRPr lang="en-GB" noProof="0" dirty="0"/>
          </a:p>
        </p:txBody>
      </p:sp>
    </p:spTree>
    <p:extLst>
      <p:ext uri="{BB962C8B-B14F-4D97-AF65-F5344CB8AC3E}">
        <p14:creationId xmlns:p14="http://schemas.microsoft.com/office/powerpoint/2010/main" val="312823300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AC2F51A5-335A-CAF2-9E02-FFF801FB237C}"/>
            </a:ext>
          </a:extLst>
        </p:cNvPr>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78A6E3B7-D29C-9E08-3680-56BB4DCD807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5" name="Title 4">
            <a:extLst>
              <a:ext uri="{FF2B5EF4-FFF2-40B4-BE49-F238E27FC236}">
                <a16:creationId xmlns:a16="http://schemas.microsoft.com/office/drawing/2014/main" id="{85E47002-1D70-81A9-F55F-4B55CEE525F7}"/>
              </a:ext>
            </a:extLst>
          </p:cNvPr>
          <p:cNvSpPr>
            <a:spLocks noGrp="1"/>
          </p:cNvSpPr>
          <p:nvPr>
            <p:ph type="ctrTitle"/>
          </p:nvPr>
        </p:nvSpPr>
        <p:spPr>
          <a:xfrm>
            <a:off x="1097280" y="758952"/>
            <a:ext cx="10058400" cy="3892168"/>
          </a:xfrm>
        </p:spPr>
        <p:txBody>
          <a:bodyPr>
            <a:normAutofit/>
          </a:bodyPr>
          <a:lstStyle/>
          <a:p>
            <a:r>
              <a:rPr lang="en-GB" dirty="0"/>
              <a:t>C</a:t>
            </a:r>
            <a:r>
              <a:rPr lang="en-GB" noProof="0" dirty="0"/>
              <a:t>.</a:t>
            </a:r>
            <a:r>
              <a:rPr lang="en-GB" dirty="0"/>
              <a:t>2.1.6</a:t>
            </a:r>
            <a:r>
              <a:rPr lang="en-GB" noProof="0" dirty="0"/>
              <a:t> </a:t>
            </a:r>
            <a:r>
              <a:rPr lang="en-GB" dirty="0"/>
              <a:t>Podcasts</a:t>
            </a:r>
            <a:endParaRPr lang="en-GB" noProof="0" dirty="0"/>
          </a:p>
        </p:txBody>
      </p:sp>
      <p:sp>
        <p:nvSpPr>
          <p:cNvPr id="13" name="Rectangle 12">
            <a:extLst>
              <a:ext uri="{FF2B5EF4-FFF2-40B4-BE49-F238E27FC236}">
                <a16:creationId xmlns:a16="http://schemas.microsoft.com/office/drawing/2014/main" id="{39A1BA69-F90C-A749-2BA9-7C13DCB557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6" name="Subtitle 5">
            <a:extLst>
              <a:ext uri="{FF2B5EF4-FFF2-40B4-BE49-F238E27FC236}">
                <a16:creationId xmlns:a16="http://schemas.microsoft.com/office/drawing/2014/main" id="{E418FEB2-D65D-B106-746D-FD0761EFFF33}"/>
              </a:ext>
            </a:extLst>
          </p:cNvPr>
          <p:cNvSpPr>
            <a:spLocks noGrp="1"/>
          </p:cNvSpPr>
          <p:nvPr>
            <p:ph type="subTitle" idx="1"/>
          </p:nvPr>
        </p:nvSpPr>
        <p:spPr>
          <a:xfrm>
            <a:off x="1100051" y="5225240"/>
            <a:ext cx="10058400" cy="1143000"/>
          </a:xfrm>
        </p:spPr>
        <p:txBody>
          <a:bodyPr>
            <a:normAutofit/>
          </a:bodyPr>
          <a:lstStyle/>
          <a:p>
            <a:r>
              <a:rPr lang="en-GB" noProof="0" dirty="0">
                <a:solidFill>
                  <a:srgbClr val="FFFFFF"/>
                </a:solidFill>
              </a:rPr>
              <a:t>©TheComputingTutor</a:t>
            </a:r>
          </a:p>
          <a:p>
            <a:endParaRPr lang="en-GB" noProof="0" dirty="0">
              <a:solidFill>
                <a:srgbClr val="FFFFFF"/>
              </a:solidFill>
            </a:endParaRPr>
          </a:p>
        </p:txBody>
      </p:sp>
      <p:sp>
        <p:nvSpPr>
          <p:cNvPr id="15" name="Rectangle 14">
            <a:extLst>
              <a:ext uri="{FF2B5EF4-FFF2-40B4-BE49-F238E27FC236}">
                <a16:creationId xmlns:a16="http://schemas.microsoft.com/office/drawing/2014/main" id="{DD046BAF-8D78-3211-223C-A7F98DDD0EC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4" name="Footer Placeholder 3">
            <a:extLst>
              <a:ext uri="{FF2B5EF4-FFF2-40B4-BE49-F238E27FC236}">
                <a16:creationId xmlns:a16="http://schemas.microsoft.com/office/drawing/2014/main" id="{98B412E2-866D-49E1-1773-74E8713A79A5}"/>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US" noProof="0"/>
              <a:t>All text copyright © TheComputingTutor Ltd 2025. All rights Reserved.</a:t>
            </a:r>
            <a:endParaRPr lang="en-GB" noProof="0" dirty="0"/>
          </a:p>
        </p:txBody>
      </p:sp>
    </p:spTree>
    <p:extLst>
      <p:ext uri="{BB962C8B-B14F-4D97-AF65-F5344CB8AC3E}">
        <p14:creationId xmlns:p14="http://schemas.microsoft.com/office/powerpoint/2010/main" val="296518107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EA2BB029-F592-0145-63B6-B6539507A843}"/>
            </a:ext>
          </a:extLst>
        </p:cNvPr>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0B258E4A-E902-4F0D-5FD6-3509E66507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5" name="Title 4">
            <a:extLst>
              <a:ext uri="{FF2B5EF4-FFF2-40B4-BE49-F238E27FC236}">
                <a16:creationId xmlns:a16="http://schemas.microsoft.com/office/drawing/2014/main" id="{E071E1CF-24AB-5C41-9A33-77824C3075BD}"/>
              </a:ext>
            </a:extLst>
          </p:cNvPr>
          <p:cNvSpPr>
            <a:spLocks noGrp="1"/>
          </p:cNvSpPr>
          <p:nvPr>
            <p:ph type="ctrTitle"/>
          </p:nvPr>
        </p:nvSpPr>
        <p:spPr>
          <a:xfrm>
            <a:off x="1097280" y="758952"/>
            <a:ext cx="10058400" cy="3892168"/>
          </a:xfrm>
        </p:spPr>
        <p:txBody>
          <a:bodyPr>
            <a:normAutofit/>
          </a:bodyPr>
          <a:lstStyle/>
          <a:p>
            <a:r>
              <a:rPr lang="en-GB" dirty="0"/>
              <a:t>C</a:t>
            </a:r>
            <a:r>
              <a:rPr lang="en-GB" noProof="0" dirty="0"/>
              <a:t>.</a:t>
            </a:r>
            <a:r>
              <a:rPr lang="en-GB" dirty="0"/>
              <a:t>2.1.7</a:t>
            </a:r>
            <a:r>
              <a:rPr lang="en-GB" noProof="0" dirty="0"/>
              <a:t> </a:t>
            </a:r>
            <a:r>
              <a:rPr lang="en-GB" dirty="0"/>
              <a:t>Forums</a:t>
            </a:r>
            <a:endParaRPr lang="en-GB" noProof="0" dirty="0"/>
          </a:p>
        </p:txBody>
      </p:sp>
      <p:sp>
        <p:nvSpPr>
          <p:cNvPr id="13" name="Rectangle 12">
            <a:extLst>
              <a:ext uri="{FF2B5EF4-FFF2-40B4-BE49-F238E27FC236}">
                <a16:creationId xmlns:a16="http://schemas.microsoft.com/office/drawing/2014/main" id="{187438D9-D88D-AA90-C38E-1D297032438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6" name="Subtitle 5">
            <a:extLst>
              <a:ext uri="{FF2B5EF4-FFF2-40B4-BE49-F238E27FC236}">
                <a16:creationId xmlns:a16="http://schemas.microsoft.com/office/drawing/2014/main" id="{ED156033-54CA-E146-5FAD-38C6359ECC97}"/>
              </a:ext>
            </a:extLst>
          </p:cNvPr>
          <p:cNvSpPr>
            <a:spLocks noGrp="1"/>
          </p:cNvSpPr>
          <p:nvPr>
            <p:ph type="subTitle" idx="1"/>
          </p:nvPr>
        </p:nvSpPr>
        <p:spPr>
          <a:xfrm>
            <a:off x="1100051" y="5225240"/>
            <a:ext cx="10058400" cy="1143000"/>
          </a:xfrm>
        </p:spPr>
        <p:txBody>
          <a:bodyPr>
            <a:normAutofit/>
          </a:bodyPr>
          <a:lstStyle/>
          <a:p>
            <a:r>
              <a:rPr lang="en-GB" noProof="0" dirty="0">
                <a:solidFill>
                  <a:srgbClr val="FFFFFF"/>
                </a:solidFill>
              </a:rPr>
              <a:t>©TheComputingTutor</a:t>
            </a:r>
          </a:p>
          <a:p>
            <a:endParaRPr lang="en-GB" noProof="0" dirty="0">
              <a:solidFill>
                <a:srgbClr val="FFFFFF"/>
              </a:solidFill>
            </a:endParaRPr>
          </a:p>
        </p:txBody>
      </p:sp>
      <p:sp>
        <p:nvSpPr>
          <p:cNvPr id="15" name="Rectangle 14">
            <a:extLst>
              <a:ext uri="{FF2B5EF4-FFF2-40B4-BE49-F238E27FC236}">
                <a16:creationId xmlns:a16="http://schemas.microsoft.com/office/drawing/2014/main" id="{DFE72948-9CA3-61B5-167C-49DBF535A5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4" name="Footer Placeholder 3">
            <a:extLst>
              <a:ext uri="{FF2B5EF4-FFF2-40B4-BE49-F238E27FC236}">
                <a16:creationId xmlns:a16="http://schemas.microsoft.com/office/drawing/2014/main" id="{1759658D-4049-4FDD-EF94-4183742B7BBE}"/>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US" noProof="0"/>
              <a:t>All text copyright © TheComputingTutor Ltd 2025. All rights Reserved.</a:t>
            </a:r>
            <a:endParaRPr lang="en-GB" noProof="0" dirty="0"/>
          </a:p>
        </p:txBody>
      </p:sp>
    </p:spTree>
    <p:extLst>
      <p:ext uri="{BB962C8B-B14F-4D97-AF65-F5344CB8AC3E}">
        <p14:creationId xmlns:p14="http://schemas.microsoft.com/office/powerpoint/2010/main" val="412323580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94C760-D352-D62F-27DD-B7D8D890E24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19CA449-505D-8434-67EA-525556D52D01}"/>
              </a:ext>
            </a:extLst>
          </p:cNvPr>
          <p:cNvSpPr>
            <a:spLocks noGrp="1"/>
          </p:cNvSpPr>
          <p:nvPr>
            <p:ph type="title"/>
          </p:nvPr>
        </p:nvSpPr>
        <p:spPr>
          <a:xfrm>
            <a:off x="1097280" y="286603"/>
            <a:ext cx="10058400" cy="1450757"/>
          </a:xfrm>
        </p:spPr>
        <p:txBody>
          <a:bodyPr>
            <a:normAutofit/>
          </a:bodyPr>
          <a:lstStyle/>
          <a:p>
            <a:r>
              <a:rPr lang="en-GB" noProof="0" dirty="0"/>
              <a:t>Class Task 1 – </a:t>
            </a:r>
            <a:r>
              <a:rPr lang="en-GB" dirty="0"/>
              <a:t>Online Communities</a:t>
            </a:r>
            <a:endParaRPr lang="en-GB" noProof="0" dirty="0"/>
          </a:p>
        </p:txBody>
      </p:sp>
      <p:sp>
        <p:nvSpPr>
          <p:cNvPr id="4" name="Footer Placeholder 3">
            <a:extLst>
              <a:ext uri="{FF2B5EF4-FFF2-40B4-BE49-F238E27FC236}">
                <a16:creationId xmlns:a16="http://schemas.microsoft.com/office/drawing/2014/main" id="{D8403DF5-13AF-22C8-72F3-C2BA09D29B47}"/>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US" noProof="0"/>
              <a:t>All text copyright © TheComputingTutor Ltd 2025. All rights Reserved.</a:t>
            </a:r>
            <a:endParaRPr lang="en-GB" noProof="0" dirty="0"/>
          </a:p>
        </p:txBody>
      </p:sp>
      <p:graphicFrame>
        <p:nvGraphicFramePr>
          <p:cNvPr id="6" name="Content Placeholder 2">
            <a:extLst>
              <a:ext uri="{FF2B5EF4-FFF2-40B4-BE49-F238E27FC236}">
                <a16:creationId xmlns:a16="http://schemas.microsoft.com/office/drawing/2014/main" id="{02F19B98-D2C6-A28C-8636-B528EE916E03}"/>
              </a:ext>
            </a:extLst>
          </p:cNvPr>
          <p:cNvGraphicFramePr>
            <a:graphicFrameLocks noGrp="1"/>
          </p:cNvGraphicFramePr>
          <p:nvPr>
            <p:ph idx="1"/>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658731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8F2BB6A8-1A5D-E37A-A2E4-4C423EA12B41}"/>
            </a:ext>
          </a:extLst>
        </p:cNvPr>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53AD319B-A194-335F-8187-A0E6D7FBFD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2" name="Title 1">
            <a:extLst>
              <a:ext uri="{FF2B5EF4-FFF2-40B4-BE49-F238E27FC236}">
                <a16:creationId xmlns:a16="http://schemas.microsoft.com/office/drawing/2014/main" id="{23827943-B5E7-B05C-C59A-146BE472A6C9}"/>
              </a:ext>
            </a:extLst>
          </p:cNvPr>
          <p:cNvSpPr>
            <a:spLocks noGrp="1"/>
          </p:cNvSpPr>
          <p:nvPr>
            <p:ph type="ctrTitle"/>
          </p:nvPr>
        </p:nvSpPr>
        <p:spPr>
          <a:xfrm>
            <a:off x="1097280" y="758952"/>
            <a:ext cx="10058400" cy="3892168"/>
          </a:xfrm>
        </p:spPr>
        <p:txBody>
          <a:bodyPr>
            <a:normAutofit/>
          </a:bodyPr>
          <a:lstStyle/>
          <a:p>
            <a:r>
              <a:rPr lang="en-GB" noProof="0" dirty="0"/>
              <a:t>Exam Style Questions</a:t>
            </a:r>
          </a:p>
        </p:txBody>
      </p:sp>
      <p:sp>
        <p:nvSpPr>
          <p:cNvPr id="11" name="Rectangle 10">
            <a:extLst>
              <a:ext uri="{FF2B5EF4-FFF2-40B4-BE49-F238E27FC236}">
                <a16:creationId xmlns:a16="http://schemas.microsoft.com/office/drawing/2014/main" id="{8A174F3A-BFD9-338D-2105-8E72B1A201A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3" name="Subtitle 2">
            <a:extLst>
              <a:ext uri="{FF2B5EF4-FFF2-40B4-BE49-F238E27FC236}">
                <a16:creationId xmlns:a16="http://schemas.microsoft.com/office/drawing/2014/main" id="{EE84BD3C-ABAC-073A-7791-EF288B785F2E}"/>
              </a:ext>
            </a:extLst>
          </p:cNvPr>
          <p:cNvSpPr>
            <a:spLocks noGrp="1"/>
          </p:cNvSpPr>
          <p:nvPr>
            <p:ph type="subTitle" idx="1"/>
          </p:nvPr>
        </p:nvSpPr>
        <p:spPr>
          <a:xfrm>
            <a:off x="1100051" y="5225240"/>
            <a:ext cx="10058400" cy="1143000"/>
          </a:xfrm>
        </p:spPr>
        <p:txBody>
          <a:bodyPr>
            <a:normAutofit/>
          </a:bodyPr>
          <a:lstStyle/>
          <a:p>
            <a:r>
              <a:rPr lang="en-GB" noProof="0" dirty="0">
                <a:solidFill>
                  <a:srgbClr val="FFFFFF"/>
                </a:solidFill>
              </a:rPr>
              <a:t>©TheComputingTutor</a:t>
            </a:r>
          </a:p>
        </p:txBody>
      </p:sp>
      <p:sp>
        <p:nvSpPr>
          <p:cNvPr id="12" name="Rectangle 11">
            <a:extLst>
              <a:ext uri="{FF2B5EF4-FFF2-40B4-BE49-F238E27FC236}">
                <a16:creationId xmlns:a16="http://schemas.microsoft.com/office/drawing/2014/main" id="{4F61C9BD-3660-BDDD-A238-F91F11E776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4" name="Footer Placeholder 3">
            <a:extLst>
              <a:ext uri="{FF2B5EF4-FFF2-40B4-BE49-F238E27FC236}">
                <a16:creationId xmlns:a16="http://schemas.microsoft.com/office/drawing/2014/main" id="{38DA935B-F34F-4DA9-2ABD-B2CA0A34BEC5}"/>
              </a:ext>
            </a:extLst>
          </p:cNvPr>
          <p:cNvSpPr>
            <a:spLocks noGrp="1"/>
          </p:cNvSpPr>
          <p:nvPr>
            <p:ph type="ftr" sz="quarter" idx="11"/>
          </p:nvPr>
        </p:nvSpPr>
        <p:spPr>
          <a:xfrm>
            <a:off x="3686185" y="6459785"/>
            <a:ext cx="4822804" cy="365125"/>
          </a:xfrm>
        </p:spPr>
        <p:txBody>
          <a:bodyPr>
            <a:normAutofit/>
          </a:bodyPr>
          <a:lstStyle/>
          <a:p>
            <a:pPr>
              <a:spcAft>
                <a:spcPts val="600"/>
              </a:spcAft>
            </a:pPr>
            <a:r>
              <a:rPr lang="en-US" noProof="0"/>
              <a:t>All text copyright © TheComputingTutor Ltd 2025. All rights Reserved.</a:t>
            </a:r>
            <a:endParaRPr lang="en-GB" noProof="0" dirty="0"/>
          </a:p>
        </p:txBody>
      </p:sp>
      <p:pic>
        <p:nvPicPr>
          <p:cNvPr id="8" name="Picture 7" descr="Icon&#10;&#10;Description automatically generated">
            <a:extLst>
              <a:ext uri="{FF2B5EF4-FFF2-40B4-BE49-F238E27FC236}">
                <a16:creationId xmlns:a16="http://schemas.microsoft.com/office/drawing/2014/main" id="{D749B30C-0C82-537F-E99D-54F2A0BAB8E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26496339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FBDCECDC-EEE3-4128-AA5E-82A8C08796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2" name="Title 1"/>
          <p:cNvSpPr>
            <a:spLocks noGrp="1"/>
          </p:cNvSpPr>
          <p:nvPr>
            <p:ph type="ctrTitle"/>
          </p:nvPr>
        </p:nvSpPr>
        <p:spPr>
          <a:xfrm>
            <a:off x="1097280" y="758952"/>
            <a:ext cx="10058400" cy="3892168"/>
          </a:xfrm>
        </p:spPr>
        <p:txBody>
          <a:bodyPr>
            <a:normAutofit/>
          </a:bodyPr>
          <a:lstStyle/>
          <a:p>
            <a:r>
              <a:rPr lang="en-GB" noProof="0" dirty="0"/>
              <a:t>Topic C  – </a:t>
            </a:r>
            <a:br>
              <a:rPr lang="en-GB" noProof="0" dirty="0"/>
            </a:br>
            <a:r>
              <a:rPr lang="en-GB" noProof="0" dirty="0"/>
              <a:t>Operating Online</a:t>
            </a:r>
          </a:p>
        </p:txBody>
      </p:sp>
      <p:sp>
        <p:nvSpPr>
          <p:cNvPr id="15" name="Rectangle 14">
            <a:extLst>
              <a:ext uri="{FF2B5EF4-FFF2-40B4-BE49-F238E27FC236}">
                <a16:creationId xmlns:a16="http://schemas.microsoft.com/office/drawing/2014/main" id="{4260EDE0-989C-4E16-AF94-F652294D82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3" name="Subtitle 2"/>
          <p:cNvSpPr>
            <a:spLocks noGrp="1"/>
          </p:cNvSpPr>
          <p:nvPr>
            <p:ph type="subTitle" idx="1"/>
          </p:nvPr>
        </p:nvSpPr>
        <p:spPr>
          <a:xfrm>
            <a:off x="1100051" y="5225240"/>
            <a:ext cx="10058400" cy="1143000"/>
          </a:xfrm>
        </p:spPr>
        <p:txBody>
          <a:bodyPr>
            <a:normAutofit/>
          </a:bodyPr>
          <a:lstStyle/>
          <a:p>
            <a:r>
              <a:rPr lang="en-GB" noProof="0" dirty="0">
                <a:solidFill>
                  <a:srgbClr val="FFFFFF"/>
                </a:solidFill>
              </a:rPr>
              <a:t>©TheComputingTutor</a:t>
            </a:r>
          </a:p>
        </p:txBody>
      </p:sp>
      <p:sp>
        <p:nvSpPr>
          <p:cNvPr id="17" name="Rectangle 16">
            <a:extLst>
              <a:ext uri="{FF2B5EF4-FFF2-40B4-BE49-F238E27FC236}">
                <a16:creationId xmlns:a16="http://schemas.microsoft.com/office/drawing/2014/main" id="{1F3985C0-E548-44D2-B30E-F3E42DADE13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4" name="Footer Placeholder 3">
            <a:extLst>
              <a:ext uri="{FF2B5EF4-FFF2-40B4-BE49-F238E27FC236}">
                <a16:creationId xmlns:a16="http://schemas.microsoft.com/office/drawing/2014/main" id="{89C1A96C-7068-494D-B809-122F577D1CBC}"/>
              </a:ext>
            </a:extLst>
          </p:cNvPr>
          <p:cNvSpPr>
            <a:spLocks noGrp="1"/>
          </p:cNvSpPr>
          <p:nvPr>
            <p:ph type="ftr" sz="quarter" idx="11"/>
          </p:nvPr>
        </p:nvSpPr>
        <p:spPr>
          <a:xfrm>
            <a:off x="3686185" y="6459785"/>
            <a:ext cx="4822804" cy="365125"/>
          </a:xfrm>
        </p:spPr>
        <p:txBody>
          <a:bodyPr>
            <a:normAutofit/>
          </a:bodyPr>
          <a:lstStyle/>
          <a:p>
            <a:pPr>
              <a:spcAft>
                <a:spcPts val="600"/>
              </a:spcAft>
            </a:pPr>
            <a:r>
              <a:rPr lang="en-US" noProof="0"/>
              <a:t>All text copyright © TheComputingTutor Ltd 2025. All rights Reserved.</a:t>
            </a:r>
            <a:endParaRPr lang="en-GB" noProof="0" dirty="0"/>
          </a:p>
        </p:txBody>
      </p:sp>
      <p:pic>
        <p:nvPicPr>
          <p:cNvPr id="8" name="Picture 7" descr="Icon&#10;&#10;Description automatically generated">
            <a:extLst>
              <a:ext uri="{FF2B5EF4-FFF2-40B4-BE49-F238E27FC236}">
                <a16:creationId xmlns:a16="http://schemas.microsoft.com/office/drawing/2014/main" id="{3F942A9C-0430-4C33-B3B0-DD108AD8B98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28404693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wd">
                                    <p:tmPct val="15000"/>
                                  </p:iterate>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childTnLst>
                                </p:cTn>
                              </p:par>
                              <p:par>
                                <p:cTn id="8" presetID="10" presetClass="entr" presetSubtype="0" fill="hold" grpId="0" nodeType="withEffect">
                                  <p:stCondLst>
                                    <p:cond delay="500"/>
                                  </p:stCondLst>
                                  <p:iterate type="wd">
                                    <p:tmPct val="15000"/>
                                  </p:iterate>
                                  <p:childTnLst>
                                    <p:set>
                                      <p:cBhvr>
                                        <p:cTn id="9" dur="1" fill="hold">
                                          <p:stCondLst>
                                            <p:cond delay="0"/>
                                          </p:stCondLst>
                                        </p:cTn>
                                        <p:tgtEl>
                                          <p:spTgt spid="2"/>
                                        </p:tgtEl>
                                        <p:attrNameLst>
                                          <p:attrName>style.visibility</p:attrName>
                                        </p:attrNameLst>
                                      </p:cBhvr>
                                      <p:to>
                                        <p:strVal val="visible"/>
                                      </p:to>
                                    </p:set>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C2C45D-8DC0-5394-D3C7-7C43C567F2C9}"/>
              </a:ext>
            </a:extLst>
          </p:cNvPr>
          <p:cNvSpPr>
            <a:spLocks noGrp="1"/>
          </p:cNvSpPr>
          <p:nvPr>
            <p:ph type="title"/>
          </p:nvPr>
        </p:nvSpPr>
        <p:spPr>
          <a:xfrm>
            <a:off x="1097280" y="286603"/>
            <a:ext cx="10058400" cy="1450757"/>
          </a:xfrm>
        </p:spPr>
        <p:txBody>
          <a:bodyPr>
            <a:normAutofit/>
          </a:bodyPr>
          <a:lstStyle/>
          <a:p>
            <a:r>
              <a:rPr lang="en-GB" noProof="0" dirty="0"/>
              <a:t>Exam Questions</a:t>
            </a:r>
          </a:p>
        </p:txBody>
      </p:sp>
      <p:sp>
        <p:nvSpPr>
          <p:cNvPr id="4" name="Footer Placeholder 3">
            <a:extLst>
              <a:ext uri="{FF2B5EF4-FFF2-40B4-BE49-F238E27FC236}">
                <a16:creationId xmlns:a16="http://schemas.microsoft.com/office/drawing/2014/main" id="{DEE08B48-D788-9BC7-D185-0D37773E71E1}"/>
              </a:ext>
            </a:extLst>
          </p:cNvPr>
          <p:cNvSpPr>
            <a:spLocks noGrp="1"/>
          </p:cNvSpPr>
          <p:nvPr>
            <p:ph type="ftr" sz="quarter" idx="11"/>
          </p:nvPr>
        </p:nvSpPr>
        <p:spPr>
          <a:xfrm>
            <a:off x="3686185" y="6459785"/>
            <a:ext cx="4822804" cy="365125"/>
          </a:xfrm>
        </p:spPr>
        <p:txBody>
          <a:bodyPr>
            <a:normAutofit/>
          </a:bodyPr>
          <a:lstStyle/>
          <a:p>
            <a:pPr>
              <a:spcAft>
                <a:spcPts val="600"/>
              </a:spcAft>
            </a:pPr>
            <a:r>
              <a:rPr lang="en-US" noProof="0"/>
              <a:t>All text copyright © TheComputingTutor Ltd 2025. All rights Reserved.</a:t>
            </a:r>
            <a:endParaRPr lang="en-GB" noProof="0" dirty="0"/>
          </a:p>
        </p:txBody>
      </p:sp>
      <p:graphicFrame>
        <p:nvGraphicFramePr>
          <p:cNvPr id="6" name="Content Placeholder 2">
            <a:extLst>
              <a:ext uri="{FF2B5EF4-FFF2-40B4-BE49-F238E27FC236}">
                <a16:creationId xmlns:a16="http://schemas.microsoft.com/office/drawing/2014/main" id="{2E3953A6-BC8B-87CB-9B2B-BCD861706B1D}"/>
              </a:ext>
            </a:extLst>
          </p:cNvPr>
          <p:cNvGraphicFramePr>
            <a:graphicFrameLocks noGrp="1"/>
          </p:cNvGraphicFramePr>
          <p:nvPr>
            <p:ph idx="1"/>
            <p:extLst>
              <p:ext uri="{D42A27DB-BD31-4B8C-83A1-F6EECF244321}">
                <p14:modId xmlns:p14="http://schemas.microsoft.com/office/powerpoint/2010/main" val="3469151934"/>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7890456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14E700-CDC4-E183-78F1-F7250BF46C41}"/>
              </a:ext>
            </a:extLst>
          </p:cNvPr>
          <p:cNvSpPr>
            <a:spLocks noGrp="1"/>
          </p:cNvSpPr>
          <p:nvPr>
            <p:ph type="title"/>
          </p:nvPr>
        </p:nvSpPr>
        <p:spPr>
          <a:xfrm>
            <a:off x="1097280" y="286603"/>
            <a:ext cx="10058400" cy="1450757"/>
          </a:xfrm>
        </p:spPr>
        <p:txBody>
          <a:bodyPr>
            <a:normAutofit/>
          </a:bodyPr>
          <a:lstStyle/>
          <a:p>
            <a:r>
              <a:rPr lang="en-GB" noProof="0" dirty="0"/>
              <a:t>The ‘Name / State / Give’ </a:t>
            </a:r>
            <a:br>
              <a:rPr lang="en-GB" noProof="0" dirty="0"/>
            </a:br>
            <a:r>
              <a:rPr lang="en-GB" noProof="0" dirty="0"/>
              <a:t>Command Word</a:t>
            </a:r>
          </a:p>
        </p:txBody>
      </p:sp>
      <p:sp>
        <p:nvSpPr>
          <p:cNvPr id="4" name="Footer Placeholder 3">
            <a:extLst>
              <a:ext uri="{FF2B5EF4-FFF2-40B4-BE49-F238E27FC236}">
                <a16:creationId xmlns:a16="http://schemas.microsoft.com/office/drawing/2014/main" id="{CD52EE79-7CBF-C697-E440-34CEC7A14EA1}"/>
              </a:ext>
            </a:extLst>
          </p:cNvPr>
          <p:cNvSpPr>
            <a:spLocks noGrp="1"/>
          </p:cNvSpPr>
          <p:nvPr>
            <p:ph type="ftr" sz="quarter" idx="11"/>
          </p:nvPr>
        </p:nvSpPr>
        <p:spPr>
          <a:xfrm>
            <a:off x="3686185" y="6459785"/>
            <a:ext cx="4822804" cy="365125"/>
          </a:xfrm>
        </p:spPr>
        <p:txBody>
          <a:bodyPr>
            <a:normAutofit/>
          </a:bodyPr>
          <a:lstStyle/>
          <a:p>
            <a:pPr>
              <a:spcAft>
                <a:spcPts val="600"/>
              </a:spcAft>
            </a:pPr>
            <a:r>
              <a:rPr lang="en-US" noProof="0"/>
              <a:t>All text copyright © TheComputingTutor Ltd 2025. All rights Reserved.</a:t>
            </a:r>
            <a:endParaRPr lang="en-GB" noProof="0" dirty="0"/>
          </a:p>
        </p:txBody>
      </p:sp>
      <p:graphicFrame>
        <p:nvGraphicFramePr>
          <p:cNvPr id="6" name="Content Placeholder 2">
            <a:extLst>
              <a:ext uri="{FF2B5EF4-FFF2-40B4-BE49-F238E27FC236}">
                <a16:creationId xmlns:a16="http://schemas.microsoft.com/office/drawing/2014/main" id="{5B022BDD-CECD-47E0-CBED-FA4C54362F1F}"/>
              </a:ext>
            </a:extLst>
          </p:cNvPr>
          <p:cNvGraphicFramePr>
            <a:graphicFrameLocks noGrp="1"/>
          </p:cNvGraphicFramePr>
          <p:nvPr>
            <p:ph idx="1"/>
            <p:extLst>
              <p:ext uri="{D42A27DB-BD31-4B8C-83A1-F6EECF244321}">
                <p14:modId xmlns:p14="http://schemas.microsoft.com/office/powerpoint/2010/main" val="2584978718"/>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1470641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BE9D70-2B29-4019-0DFD-9AEFD4E87CBA}"/>
              </a:ext>
            </a:extLst>
          </p:cNvPr>
          <p:cNvSpPr>
            <a:spLocks noGrp="1"/>
          </p:cNvSpPr>
          <p:nvPr>
            <p:ph type="title"/>
          </p:nvPr>
        </p:nvSpPr>
        <p:spPr/>
        <p:txBody>
          <a:bodyPr/>
          <a:lstStyle/>
          <a:p>
            <a:r>
              <a:rPr lang="en-GB" noProof="0" dirty="0"/>
              <a:t>Name / State / Give Question – </a:t>
            </a:r>
            <a:br>
              <a:rPr lang="en-GB" noProof="0" dirty="0"/>
            </a:br>
            <a:r>
              <a:rPr lang="en-GB" noProof="0" dirty="0"/>
              <a:t>How The Marks Are Awarded</a:t>
            </a:r>
          </a:p>
        </p:txBody>
      </p:sp>
      <p:sp>
        <p:nvSpPr>
          <p:cNvPr id="4" name="Footer Placeholder 3">
            <a:extLst>
              <a:ext uri="{FF2B5EF4-FFF2-40B4-BE49-F238E27FC236}">
                <a16:creationId xmlns:a16="http://schemas.microsoft.com/office/drawing/2014/main" id="{4398B39E-7638-4B52-09B6-C5C492ACDBA2}"/>
              </a:ext>
            </a:extLst>
          </p:cNvPr>
          <p:cNvSpPr>
            <a:spLocks noGrp="1"/>
          </p:cNvSpPr>
          <p:nvPr>
            <p:ph type="ftr" sz="quarter" idx="11"/>
          </p:nvPr>
        </p:nvSpPr>
        <p:spPr/>
        <p:txBody>
          <a:bodyPr/>
          <a:lstStyle/>
          <a:p>
            <a:r>
              <a:rPr lang="en-US" noProof="0"/>
              <a:t>All text copyright © TheComputingTutor Ltd 2025. All rights Reserved.</a:t>
            </a:r>
            <a:endParaRPr lang="en-GB" noProof="0" dirty="0"/>
          </a:p>
        </p:txBody>
      </p:sp>
      <p:sp>
        <p:nvSpPr>
          <p:cNvPr id="5" name="Rectangle: Rounded Corners 4">
            <a:extLst>
              <a:ext uri="{FF2B5EF4-FFF2-40B4-BE49-F238E27FC236}">
                <a16:creationId xmlns:a16="http://schemas.microsoft.com/office/drawing/2014/main" id="{1D7C9869-60C9-8CBE-FF7A-B21CA24BA4B2}"/>
              </a:ext>
            </a:extLst>
          </p:cNvPr>
          <p:cNvSpPr/>
          <p:nvPr/>
        </p:nvSpPr>
        <p:spPr>
          <a:xfrm>
            <a:off x="954157" y="2173357"/>
            <a:ext cx="4638255" cy="655982"/>
          </a:xfrm>
          <a:prstGeom prst="roundRect">
            <a:avLst/>
          </a:prstGeom>
          <a:no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noProof="0" dirty="0">
                <a:solidFill>
                  <a:sysClr val="windowText" lastClr="000000"/>
                </a:solidFill>
                <a:latin typeface="Congenial" panose="02000503040000020004" pitchFamily="2" charset="0"/>
              </a:rPr>
              <a:t>A 2 Mark ‘Name / State / Give’ - Style Question</a:t>
            </a:r>
          </a:p>
        </p:txBody>
      </p:sp>
      <p:cxnSp>
        <p:nvCxnSpPr>
          <p:cNvPr id="7" name="Straight Connector 6">
            <a:extLst>
              <a:ext uri="{FF2B5EF4-FFF2-40B4-BE49-F238E27FC236}">
                <a16:creationId xmlns:a16="http://schemas.microsoft.com/office/drawing/2014/main" id="{803886F5-BA17-3463-827A-001ECF589FA2}"/>
              </a:ext>
            </a:extLst>
          </p:cNvPr>
          <p:cNvCxnSpPr>
            <a:cxnSpLocks/>
          </p:cNvCxnSpPr>
          <p:nvPr/>
        </p:nvCxnSpPr>
        <p:spPr>
          <a:xfrm>
            <a:off x="6029739" y="2120348"/>
            <a:ext cx="0" cy="3445565"/>
          </a:xfrm>
          <a:prstGeom prst="line">
            <a:avLst/>
          </a:prstGeom>
          <a:ln w="38100">
            <a:prstDash val="dash"/>
          </a:ln>
        </p:spPr>
        <p:style>
          <a:lnRef idx="1">
            <a:schemeClr val="dk1"/>
          </a:lnRef>
          <a:fillRef idx="0">
            <a:schemeClr val="dk1"/>
          </a:fillRef>
          <a:effectRef idx="0">
            <a:schemeClr val="dk1"/>
          </a:effectRef>
          <a:fontRef idx="minor">
            <a:schemeClr val="tx1"/>
          </a:fontRef>
        </p:style>
      </p:cxnSp>
      <p:sp>
        <p:nvSpPr>
          <p:cNvPr id="8" name="Rectangle: Rounded Corners 7">
            <a:extLst>
              <a:ext uri="{FF2B5EF4-FFF2-40B4-BE49-F238E27FC236}">
                <a16:creationId xmlns:a16="http://schemas.microsoft.com/office/drawing/2014/main" id="{A98FF093-8CC1-C252-0261-9F7321AD364F}"/>
              </a:ext>
            </a:extLst>
          </p:cNvPr>
          <p:cNvSpPr/>
          <p:nvPr/>
        </p:nvSpPr>
        <p:spPr>
          <a:xfrm>
            <a:off x="1934820" y="2937345"/>
            <a:ext cx="1205948" cy="655982"/>
          </a:xfrm>
          <a:prstGeom prst="roundRect">
            <a:avLst/>
          </a:prstGeom>
          <a:no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noProof="0" dirty="0">
                <a:solidFill>
                  <a:sysClr val="windowText" lastClr="000000"/>
                </a:solidFill>
                <a:latin typeface="Congenial" panose="02000503040000020004" pitchFamily="2" charset="0"/>
              </a:rPr>
              <a:t>The first point</a:t>
            </a:r>
          </a:p>
        </p:txBody>
      </p:sp>
      <p:sp>
        <p:nvSpPr>
          <p:cNvPr id="9" name="Rectangle: Rounded Corners 8">
            <a:extLst>
              <a:ext uri="{FF2B5EF4-FFF2-40B4-BE49-F238E27FC236}">
                <a16:creationId xmlns:a16="http://schemas.microsoft.com/office/drawing/2014/main" id="{C34C2637-C03F-DDC9-3CFE-4CE1AEF8A5A0}"/>
              </a:ext>
            </a:extLst>
          </p:cNvPr>
          <p:cNvSpPr/>
          <p:nvPr/>
        </p:nvSpPr>
        <p:spPr>
          <a:xfrm>
            <a:off x="3578093" y="2937345"/>
            <a:ext cx="1437859" cy="655982"/>
          </a:xfrm>
          <a:prstGeom prst="roundRect">
            <a:avLst/>
          </a:prstGeom>
          <a:no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noProof="0" dirty="0">
                <a:solidFill>
                  <a:sysClr val="windowText" lastClr="000000"/>
                </a:solidFill>
                <a:latin typeface="Congenial" panose="02000503040000020004" pitchFamily="2" charset="0"/>
              </a:rPr>
              <a:t>The second point</a:t>
            </a:r>
          </a:p>
        </p:txBody>
      </p:sp>
      <p:sp>
        <p:nvSpPr>
          <p:cNvPr id="11" name="Plus Sign 10">
            <a:extLst>
              <a:ext uri="{FF2B5EF4-FFF2-40B4-BE49-F238E27FC236}">
                <a16:creationId xmlns:a16="http://schemas.microsoft.com/office/drawing/2014/main" id="{C31677F7-E536-6581-035B-FAFACD5B5A7D}"/>
              </a:ext>
            </a:extLst>
          </p:cNvPr>
          <p:cNvSpPr/>
          <p:nvPr/>
        </p:nvSpPr>
        <p:spPr>
          <a:xfrm>
            <a:off x="3266658" y="3102997"/>
            <a:ext cx="225287" cy="281609"/>
          </a:xfrm>
          <a:prstGeom prst="mathPlus">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GB" noProof="0" dirty="0"/>
          </a:p>
        </p:txBody>
      </p:sp>
      <p:sp>
        <p:nvSpPr>
          <p:cNvPr id="13" name="Rectangle: Rounded Corners 12">
            <a:extLst>
              <a:ext uri="{FF2B5EF4-FFF2-40B4-BE49-F238E27FC236}">
                <a16:creationId xmlns:a16="http://schemas.microsoft.com/office/drawing/2014/main" id="{4996D7EF-C403-E444-4549-659DDD50AE8D}"/>
              </a:ext>
            </a:extLst>
          </p:cNvPr>
          <p:cNvSpPr/>
          <p:nvPr/>
        </p:nvSpPr>
        <p:spPr>
          <a:xfrm>
            <a:off x="6384232" y="2173357"/>
            <a:ext cx="4638255" cy="655982"/>
          </a:xfrm>
          <a:prstGeom prst="roundRect">
            <a:avLst/>
          </a:prstGeom>
          <a:no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noProof="0" dirty="0">
                <a:solidFill>
                  <a:sysClr val="windowText" lastClr="000000"/>
                </a:solidFill>
                <a:latin typeface="Congenial" panose="02000503040000020004" pitchFamily="2" charset="0"/>
              </a:rPr>
              <a:t>A 3 Mark ‘Name / State / Give’ – Style Question</a:t>
            </a:r>
          </a:p>
        </p:txBody>
      </p:sp>
      <p:sp>
        <p:nvSpPr>
          <p:cNvPr id="14" name="Rectangle: Rounded Corners 13">
            <a:extLst>
              <a:ext uri="{FF2B5EF4-FFF2-40B4-BE49-F238E27FC236}">
                <a16:creationId xmlns:a16="http://schemas.microsoft.com/office/drawing/2014/main" id="{FD40596A-6492-C07A-EE9A-A7CEBF28D717}"/>
              </a:ext>
            </a:extLst>
          </p:cNvPr>
          <p:cNvSpPr/>
          <p:nvPr/>
        </p:nvSpPr>
        <p:spPr>
          <a:xfrm>
            <a:off x="6380916" y="2967424"/>
            <a:ext cx="1205948" cy="655982"/>
          </a:xfrm>
          <a:prstGeom prst="roundRect">
            <a:avLst/>
          </a:prstGeom>
          <a:no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noProof="0" dirty="0">
                <a:solidFill>
                  <a:sysClr val="windowText" lastClr="000000"/>
                </a:solidFill>
                <a:latin typeface="Congenial" panose="02000503040000020004" pitchFamily="2" charset="0"/>
              </a:rPr>
              <a:t>The first point</a:t>
            </a:r>
          </a:p>
        </p:txBody>
      </p:sp>
      <p:sp>
        <p:nvSpPr>
          <p:cNvPr id="15" name="Rectangle: Rounded Corners 14">
            <a:extLst>
              <a:ext uri="{FF2B5EF4-FFF2-40B4-BE49-F238E27FC236}">
                <a16:creationId xmlns:a16="http://schemas.microsoft.com/office/drawing/2014/main" id="{17DA13F9-EAA3-4CCF-FE4D-2CA9A7AB4015}"/>
              </a:ext>
            </a:extLst>
          </p:cNvPr>
          <p:cNvSpPr/>
          <p:nvPr/>
        </p:nvSpPr>
        <p:spPr>
          <a:xfrm>
            <a:off x="8024189" y="2967424"/>
            <a:ext cx="1437859" cy="655982"/>
          </a:xfrm>
          <a:prstGeom prst="roundRect">
            <a:avLst/>
          </a:prstGeom>
          <a:no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noProof="0" dirty="0">
                <a:solidFill>
                  <a:sysClr val="windowText" lastClr="000000"/>
                </a:solidFill>
                <a:latin typeface="Congenial" panose="02000503040000020004" pitchFamily="2" charset="0"/>
              </a:rPr>
              <a:t>The second point</a:t>
            </a:r>
          </a:p>
        </p:txBody>
      </p:sp>
      <p:sp>
        <p:nvSpPr>
          <p:cNvPr id="17" name="Plus Sign 16">
            <a:extLst>
              <a:ext uri="{FF2B5EF4-FFF2-40B4-BE49-F238E27FC236}">
                <a16:creationId xmlns:a16="http://schemas.microsoft.com/office/drawing/2014/main" id="{DBF827D4-AF52-F2EF-C160-C5544BF9B04A}"/>
              </a:ext>
            </a:extLst>
          </p:cNvPr>
          <p:cNvSpPr/>
          <p:nvPr/>
        </p:nvSpPr>
        <p:spPr>
          <a:xfrm>
            <a:off x="7712754" y="3133076"/>
            <a:ext cx="225287" cy="281609"/>
          </a:xfrm>
          <a:prstGeom prst="mathPlus">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GB" noProof="0" dirty="0"/>
          </a:p>
        </p:txBody>
      </p:sp>
      <p:sp>
        <p:nvSpPr>
          <p:cNvPr id="19" name="Rectangle: Rounded Corners 18">
            <a:extLst>
              <a:ext uri="{FF2B5EF4-FFF2-40B4-BE49-F238E27FC236}">
                <a16:creationId xmlns:a16="http://schemas.microsoft.com/office/drawing/2014/main" id="{89E41900-8D1B-CFBE-3C63-96F0D7A2DA7E}"/>
              </a:ext>
            </a:extLst>
          </p:cNvPr>
          <p:cNvSpPr/>
          <p:nvPr/>
        </p:nvSpPr>
        <p:spPr>
          <a:xfrm>
            <a:off x="9906663" y="3008130"/>
            <a:ext cx="1205948" cy="655982"/>
          </a:xfrm>
          <a:prstGeom prst="roundRect">
            <a:avLst/>
          </a:prstGeom>
          <a:no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noProof="0" dirty="0">
                <a:solidFill>
                  <a:sysClr val="windowText" lastClr="000000"/>
                </a:solidFill>
                <a:latin typeface="Congenial" panose="02000503040000020004" pitchFamily="2" charset="0"/>
              </a:rPr>
              <a:t>The third point</a:t>
            </a:r>
          </a:p>
        </p:txBody>
      </p:sp>
      <p:sp>
        <p:nvSpPr>
          <p:cNvPr id="24" name="Rectangle: Rounded Corners 23">
            <a:extLst>
              <a:ext uri="{FF2B5EF4-FFF2-40B4-BE49-F238E27FC236}">
                <a16:creationId xmlns:a16="http://schemas.microsoft.com/office/drawing/2014/main" id="{6EBAEB3A-3F26-9A01-2E46-EFC1A270C2B8}"/>
              </a:ext>
            </a:extLst>
          </p:cNvPr>
          <p:cNvSpPr/>
          <p:nvPr/>
        </p:nvSpPr>
        <p:spPr>
          <a:xfrm>
            <a:off x="9906663" y="3809527"/>
            <a:ext cx="1205948" cy="655982"/>
          </a:xfrm>
          <a:prstGeom prst="roundRect">
            <a:avLst/>
          </a:prstGeom>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GB" noProof="0" dirty="0">
                <a:solidFill>
                  <a:schemeClr val="bg1"/>
                </a:solidFill>
                <a:latin typeface="Congenial" panose="02000503040000020004" pitchFamily="2" charset="0"/>
              </a:rPr>
              <a:t>3 marks</a:t>
            </a:r>
          </a:p>
        </p:txBody>
      </p:sp>
      <p:sp>
        <p:nvSpPr>
          <p:cNvPr id="25" name="Rectangle: Rounded Corners 24">
            <a:extLst>
              <a:ext uri="{FF2B5EF4-FFF2-40B4-BE49-F238E27FC236}">
                <a16:creationId xmlns:a16="http://schemas.microsoft.com/office/drawing/2014/main" id="{878F4025-5CCA-0870-1E8D-5290485B9D22}"/>
              </a:ext>
            </a:extLst>
          </p:cNvPr>
          <p:cNvSpPr/>
          <p:nvPr/>
        </p:nvSpPr>
        <p:spPr>
          <a:xfrm>
            <a:off x="8256100" y="3843130"/>
            <a:ext cx="1205948" cy="655982"/>
          </a:xfrm>
          <a:prstGeom prst="roundRect">
            <a:avLst/>
          </a:prstGeom>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GB" noProof="0" dirty="0">
                <a:solidFill>
                  <a:schemeClr val="bg1"/>
                </a:solidFill>
                <a:latin typeface="Congenial" panose="02000503040000020004" pitchFamily="2" charset="0"/>
              </a:rPr>
              <a:t>TOTAL</a:t>
            </a:r>
          </a:p>
        </p:txBody>
      </p:sp>
      <p:grpSp>
        <p:nvGrpSpPr>
          <p:cNvPr id="27" name="Group 26">
            <a:extLst>
              <a:ext uri="{FF2B5EF4-FFF2-40B4-BE49-F238E27FC236}">
                <a16:creationId xmlns:a16="http://schemas.microsoft.com/office/drawing/2014/main" id="{C47F82E8-9987-42C1-421F-C391977964D0}"/>
              </a:ext>
            </a:extLst>
          </p:cNvPr>
          <p:cNvGrpSpPr/>
          <p:nvPr/>
        </p:nvGrpSpPr>
        <p:grpSpPr>
          <a:xfrm>
            <a:off x="9022646" y="5774184"/>
            <a:ext cx="645483" cy="487608"/>
            <a:chOff x="6763265" y="3933568"/>
            <a:chExt cx="1412789" cy="1202724"/>
          </a:xfrm>
        </p:grpSpPr>
        <p:pic>
          <p:nvPicPr>
            <p:cNvPr id="28" name="Graphic 27" descr="Thumbs up sign with solid fill">
              <a:extLst>
                <a:ext uri="{FF2B5EF4-FFF2-40B4-BE49-F238E27FC236}">
                  <a16:creationId xmlns:a16="http://schemas.microsoft.com/office/drawing/2014/main" id="{BEFC6598-7D00-CF2C-CD12-530D47E5EF62}"/>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977501" y="4002189"/>
              <a:ext cx="914400" cy="914400"/>
            </a:xfrm>
            <a:prstGeom prst="rect">
              <a:avLst/>
            </a:prstGeom>
          </p:spPr>
        </p:pic>
        <p:sp>
          <p:nvSpPr>
            <p:cNvPr id="29" name="Rectangle: Rounded Corners 28">
              <a:extLst>
                <a:ext uri="{FF2B5EF4-FFF2-40B4-BE49-F238E27FC236}">
                  <a16:creationId xmlns:a16="http://schemas.microsoft.com/office/drawing/2014/main" id="{00764FB1-6EE5-2431-0B35-812FEA125236}"/>
                </a:ext>
              </a:extLst>
            </p:cNvPr>
            <p:cNvSpPr/>
            <p:nvPr/>
          </p:nvSpPr>
          <p:spPr>
            <a:xfrm>
              <a:off x="6763265" y="3933568"/>
              <a:ext cx="1412789" cy="1202724"/>
            </a:xfrm>
            <a:prstGeom prst="roundRect">
              <a:avLst/>
            </a:prstGeom>
            <a:noFill/>
            <a:ln w="38100">
              <a:solidFill>
                <a:srgbClr val="00B05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noProof="0" dirty="0"/>
            </a:p>
          </p:txBody>
        </p:sp>
      </p:grpSp>
      <p:sp>
        <p:nvSpPr>
          <p:cNvPr id="30" name="Rectangle: Rounded Corners 29">
            <a:extLst>
              <a:ext uri="{FF2B5EF4-FFF2-40B4-BE49-F238E27FC236}">
                <a16:creationId xmlns:a16="http://schemas.microsoft.com/office/drawing/2014/main" id="{50D52CE6-CFCB-12C9-12F7-0FE151DC2DA3}"/>
              </a:ext>
            </a:extLst>
          </p:cNvPr>
          <p:cNvSpPr/>
          <p:nvPr/>
        </p:nvSpPr>
        <p:spPr>
          <a:xfrm>
            <a:off x="1607689" y="5790326"/>
            <a:ext cx="7349809" cy="483325"/>
          </a:xfrm>
          <a:prstGeom prst="round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noProof="0" dirty="0">
                <a:latin typeface="Congenial" panose="02000503040000020004" pitchFamily="2" charset="0"/>
              </a:rPr>
              <a:t>How to score marks in ‘Name / State / Give’ -Style questions</a:t>
            </a:r>
            <a:endParaRPr lang="en-GB" sz="2000" b="1" i="1" noProof="0" dirty="0">
              <a:latin typeface="Congenial" panose="02000503040000020004" pitchFamily="2" charset="0"/>
            </a:endParaRPr>
          </a:p>
        </p:txBody>
      </p:sp>
      <p:sp>
        <p:nvSpPr>
          <p:cNvPr id="32" name="Rectangle: Rounded Corners 31">
            <a:extLst>
              <a:ext uri="{FF2B5EF4-FFF2-40B4-BE49-F238E27FC236}">
                <a16:creationId xmlns:a16="http://schemas.microsoft.com/office/drawing/2014/main" id="{38B8142B-8BCA-5998-8523-8ACA3D893261}"/>
              </a:ext>
            </a:extLst>
          </p:cNvPr>
          <p:cNvSpPr/>
          <p:nvPr/>
        </p:nvSpPr>
        <p:spPr>
          <a:xfrm>
            <a:off x="3628116" y="3752468"/>
            <a:ext cx="1205948" cy="655982"/>
          </a:xfrm>
          <a:prstGeom prst="roundRect">
            <a:avLst/>
          </a:prstGeom>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GB" noProof="0" dirty="0">
                <a:solidFill>
                  <a:schemeClr val="bg1"/>
                </a:solidFill>
                <a:latin typeface="Congenial" panose="02000503040000020004" pitchFamily="2" charset="0"/>
              </a:rPr>
              <a:t>2 marks</a:t>
            </a:r>
          </a:p>
        </p:txBody>
      </p:sp>
      <p:sp>
        <p:nvSpPr>
          <p:cNvPr id="33" name="Rectangle: Rounded Corners 32">
            <a:extLst>
              <a:ext uri="{FF2B5EF4-FFF2-40B4-BE49-F238E27FC236}">
                <a16:creationId xmlns:a16="http://schemas.microsoft.com/office/drawing/2014/main" id="{BEA07A8E-94A6-CD96-843D-1E23E92EAD00}"/>
              </a:ext>
            </a:extLst>
          </p:cNvPr>
          <p:cNvSpPr/>
          <p:nvPr/>
        </p:nvSpPr>
        <p:spPr>
          <a:xfrm>
            <a:off x="1928198" y="3719650"/>
            <a:ext cx="1205948" cy="655982"/>
          </a:xfrm>
          <a:prstGeom prst="roundRect">
            <a:avLst/>
          </a:prstGeom>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GB" noProof="0" dirty="0">
                <a:solidFill>
                  <a:schemeClr val="bg1"/>
                </a:solidFill>
                <a:latin typeface="Congenial" panose="02000503040000020004" pitchFamily="2" charset="0"/>
              </a:rPr>
              <a:t>TOTAL</a:t>
            </a:r>
          </a:p>
        </p:txBody>
      </p:sp>
      <p:sp>
        <p:nvSpPr>
          <p:cNvPr id="3" name="Plus Sign 2">
            <a:extLst>
              <a:ext uri="{FF2B5EF4-FFF2-40B4-BE49-F238E27FC236}">
                <a16:creationId xmlns:a16="http://schemas.microsoft.com/office/drawing/2014/main" id="{79A4EC0D-7DEF-71D7-AAD4-79225EC92C91}"/>
              </a:ext>
            </a:extLst>
          </p:cNvPr>
          <p:cNvSpPr/>
          <p:nvPr/>
        </p:nvSpPr>
        <p:spPr>
          <a:xfrm>
            <a:off x="9555486" y="3242634"/>
            <a:ext cx="225287" cy="281609"/>
          </a:xfrm>
          <a:prstGeom prst="mathPlus">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GB" noProof="0" dirty="0"/>
          </a:p>
        </p:txBody>
      </p:sp>
      <p:sp>
        <p:nvSpPr>
          <p:cNvPr id="6" name="Equals 5">
            <a:extLst>
              <a:ext uri="{FF2B5EF4-FFF2-40B4-BE49-F238E27FC236}">
                <a16:creationId xmlns:a16="http://schemas.microsoft.com/office/drawing/2014/main" id="{218DFE0D-2927-D1B7-F77E-541575DBADBA}"/>
              </a:ext>
            </a:extLst>
          </p:cNvPr>
          <p:cNvSpPr/>
          <p:nvPr/>
        </p:nvSpPr>
        <p:spPr>
          <a:xfrm>
            <a:off x="3273284" y="3904280"/>
            <a:ext cx="225293" cy="233238"/>
          </a:xfrm>
          <a:prstGeom prst="mathEqual">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GB" noProof="0" dirty="0">
              <a:solidFill>
                <a:schemeClr val="tx1"/>
              </a:solidFill>
            </a:endParaRPr>
          </a:p>
        </p:txBody>
      </p:sp>
      <p:sp>
        <p:nvSpPr>
          <p:cNvPr id="10" name="Equals 9">
            <a:extLst>
              <a:ext uri="{FF2B5EF4-FFF2-40B4-BE49-F238E27FC236}">
                <a16:creationId xmlns:a16="http://schemas.microsoft.com/office/drawing/2014/main" id="{44862190-0F73-214D-8E7E-8CF531E24163}"/>
              </a:ext>
            </a:extLst>
          </p:cNvPr>
          <p:cNvSpPr/>
          <p:nvPr/>
        </p:nvSpPr>
        <p:spPr>
          <a:xfrm>
            <a:off x="9555480" y="4047641"/>
            <a:ext cx="225293" cy="233238"/>
          </a:xfrm>
          <a:prstGeom prst="mathEqual">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GB" noProof="0" dirty="0">
              <a:solidFill>
                <a:schemeClr val="tx1"/>
              </a:solidFill>
            </a:endParaRPr>
          </a:p>
        </p:txBody>
      </p:sp>
    </p:spTree>
    <p:extLst>
      <p:ext uri="{BB962C8B-B14F-4D97-AF65-F5344CB8AC3E}">
        <p14:creationId xmlns:p14="http://schemas.microsoft.com/office/powerpoint/2010/main" val="104086325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1ED0F1-5354-4F2C-DE78-7C3EDC2866BF}"/>
              </a:ext>
            </a:extLst>
          </p:cNvPr>
          <p:cNvSpPr>
            <a:spLocks noGrp="1"/>
          </p:cNvSpPr>
          <p:nvPr>
            <p:ph type="title"/>
          </p:nvPr>
        </p:nvSpPr>
        <p:spPr>
          <a:xfrm>
            <a:off x="1097280" y="286603"/>
            <a:ext cx="10058400" cy="1450757"/>
          </a:xfrm>
        </p:spPr>
        <p:txBody>
          <a:bodyPr>
            <a:normAutofit/>
          </a:bodyPr>
          <a:lstStyle/>
          <a:p>
            <a:r>
              <a:rPr lang="en-GB" noProof="0" dirty="0"/>
              <a:t>The ‘Explain’ Command Word</a:t>
            </a:r>
          </a:p>
        </p:txBody>
      </p:sp>
      <p:sp>
        <p:nvSpPr>
          <p:cNvPr id="4" name="Footer Placeholder 3">
            <a:extLst>
              <a:ext uri="{FF2B5EF4-FFF2-40B4-BE49-F238E27FC236}">
                <a16:creationId xmlns:a16="http://schemas.microsoft.com/office/drawing/2014/main" id="{5D053B61-1E52-FCE5-0D5C-E0243E0AC5DF}"/>
              </a:ext>
            </a:extLst>
          </p:cNvPr>
          <p:cNvSpPr>
            <a:spLocks noGrp="1"/>
          </p:cNvSpPr>
          <p:nvPr>
            <p:ph type="ftr" sz="quarter" idx="11"/>
          </p:nvPr>
        </p:nvSpPr>
        <p:spPr>
          <a:xfrm>
            <a:off x="3686185" y="6459785"/>
            <a:ext cx="4822804" cy="365125"/>
          </a:xfrm>
        </p:spPr>
        <p:txBody>
          <a:bodyPr>
            <a:normAutofit/>
          </a:bodyPr>
          <a:lstStyle/>
          <a:p>
            <a:pPr>
              <a:spcAft>
                <a:spcPts val="600"/>
              </a:spcAft>
            </a:pPr>
            <a:r>
              <a:rPr lang="en-US" noProof="0"/>
              <a:t>All text copyright © TheComputingTutor Ltd 2025. All rights Reserved.</a:t>
            </a:r>
            <a:endParaRPr lang="en-GB" noProof="0" dirty="0"/>
          </a:p>
        </p:txBody>
      </p:sp>
      <p:graphicFrame>
        <p:nvGraphicFramePr>
          <p:cNvPr id="6" name="Content Placeholder 2">
            <a:extLst>
              <a:ext uri="{FF2B5EF4-FFF2-40B4-BE49-F238E27FC236}">
                <a16:creationId xmlns:a16="http://schemas.microsoft.com/office/drawing/2014/main" id="{8E572F6C-C957-A453-4C31-24775F1C8ED7}"/>
              </a:ext>
            </a:extLst>
          </p:cNvPr>
          <p:cNvGraphicFramePr>
            <a:graphicFrameLocks noGrp="1"/>
          </p:cNvGraphicFramePr>
          <p:nvPr>
            <p:ph idx="1"/>
            <p:extLst>
              <p:ext uri="{D42A27DB-BD31-4B8C-83A1-F6EECF244321}">
                <p14:modId xmlns:p14="http://schemas.microsoft.com/office/powerpoint/2010/main" val="2818169934"/>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3423889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D5D769-C479-4A58-A787-9FA4A306DFEE}"/>
              </a:ext>
            </a:extLst>
          </p:cNvPr>
          <p:cNvSpPr>
            <a:spLocks noGrp="1"/>
          </p:cNvSpPr>
          <p:nvPr>
            <p:ph type="title"/>
          </p:nvPr>
        </p:nvSpPr>
        <p:spPr>
          <a:xfrm>
            <a:off x="1097280" y="286603"/>
            <a:ext cx="10058400" cy="1450757"/>
          </a:xfrm>
        </p:spPr>
        <p:txBody>
          <a:bodyPr>
            <a:normAutofit/>
          </a:bodyPr>
          <a:lstStyle/>
          <a:p>
            <a:r>
              <a:rPr lang="en-GB" noProof="0" dirty="0"/>
              <a:t>End of lesson: Exam Style Questions</a:t>
            </a:r>
          </a:p>
        </p:txBody>
      </p:sp>
      <p:sp>
        <p:nvSpPr>
          <p:cNvPr id="4" name="Footer Placeholder 3">
            <a:extLst>
              <a:ext uri="{FF2B5EF4-FFF2-40B4-BE49-F238E27FC236}">
                <a16:creationId xmlns:a16="http://schemas.microsoft.com/office/drawing/2014/main" id="{EF93F400-3072-41A3-8F48-9A4F44C226C6}"/>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US" noProof="0"/>
              <a:t>All text copyright © TheComputingTutor Ltd 2025. All rights Reserved.</a:t>
            </a:r>
            <a:endParaRPr lang="en-GB" noProof="0" dirty="0"/>
          </a:p>
        </p:txBody>
      </p:sp>
      <p:graphicFrame>
        <p:nvGraphicFramePr>
          <p:cNvPr id="6" name="Content Placeholder 2">
            <a:extLst>
              <a:ext uri="{FF2B5EF4-FFF2-40B4-BE49-F238E27FC236}">
                <a16:creationId xmlns:a16="http://schemas.microsoft.com/office/drawing/2014/main" id="{96C8789F-E6D2-43EC-A731-6A040E3B0E46}"/>
              </a:ext>
            </a:extLst>
          </p:cNvPr>
          <p:cNvGraphicFramePr>
            <a:graphicFrameLocks noGrp="1"/>
          </p:cNvGraphicFramePr>
          <p:nvPr>
            <p:ph idx="1"/>
            <p:extLst>
              <p:ext uri="{D42A27DB-BD31-4B8C-83A1-F6EECF244321}">
                <p14:modId xmlns:p14="http://schemas.microsoft.com/office/powerpoint/2010/main" val="3642067920"/>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0862616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742E70-C9A2-4A97-A64C-71D08BABC58B}"/>
              </a:ext>
            </a:extLst>
          </p:cNvPr>
          <p:cNvSpPr>
            <a:spLocks noGrp="1"/>
          </p:cNvSpPr>
          <p:nvPr>
            <p:ph type="title"/>
          </p:nvPr>
        </p:nvSpPr>
        <p:spPr>
          <a:xfrm>
            <a:off x="1097280" y="286603"/>
            <a:ext cx="10058400" cy="1450757"/>
          </a:xfrm>
        </p:spPr>
        <p:txBody>
          <a:bodyPr>
            <a:normAutofit/>
          </a:bodyPr>
          <a:lstStyle/>
          <a:p>
            <a:r>
              <a:rPr lang="en-GB" noProof="0" dirty="0"/>
              <a:t>Self-Check: Lesson Review</a:t>
            </a:r>
          </a:p>
        </p:txBody>
      </p:sp>
      <p:sp>
        <p:nvSpPr>
          <p:cNvPr id="4" name="Footer Placeholder 3">
            <a:extLst>
              <a:ext uri="{FF2B5EF4-FFF2-40B4-BE49-F238E27FC236}">
                <a16:creationId xmlns:a16="http://schemas.microsoft.com/office/drawing/2014/main" id="{DC429644-AA53-4202-BEFA-38A80A774190}"/>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US" noProof="0"/>
              <a:t>All text copyright © TheComputingTutor Ltd 2025. All rights Reserved.</a:t>
            </a:r>
            <a:endParaRPr lang="en-GB" noProof="0" dirty="0"/>
          </a:p>
        </p:txBody>
      </p:sp>
      <p:graphicFrame>
        <p:nvGraphicFramePr>
          <p:cNvPr id="6" name="Content Placeholder 2">
            <a:extLst>
              <a:ext uri="{FF2B5EF4-FFF2-40B4-BE49-F238E27FC236}">
                <a16:creationId xmlns:a16="http://schemas.microsoft.com/office/drawing/2014/main" id="{1C5729E5-894C-4537-B922-691C968510DB}"/>
              </a:ext>
            </a:extLst>
          </p:cNvPr>
          <p:cNvGraphicFramePr>
            <a:graphicFrameLocks noGrp="1"/>
          </p:cNvGraphicFramePr>
          <p:nvPr>
            <p:ph idx="1"/>
            <p:extLst>
              <p:ext uri="{D42A27DB-BD31-4B8C-83A1-F6EECF244321}">
                <p14:modId xmlns:p14="http://schemas.microsoft.com/office/powerpoint/2010/main" val="1705347717"/>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16044371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12AA9D-CE5B-4B7A-BA27-94ABA2CB9E0C}"/>
              </a:ext>
            </a:extLst>
          </p:cNvPr>
          <p:cNvSpPr>
            <a:spLocks noGrp="1"/>
          </p:cNvSpPr>
          <p:nvPr>
            <p:ph type="title"/>
          </p:nvPr>
        </p:nvSpPr>
        <p:spPr/>
        <p:txBody>
          <a:bodyPr/>
          <a:lstStyle/>
          <a:p>
            <a:r>
              <a:rPr lang="en-GB" noProof="0" dirty="0"/>
              <a:t>Further Reading</a:t>
            </a:r>
          </a:p>
        </p:txBody>
      </p:sp>
      <p:sp>
        <p:nvSpPr>
          <p:cNvPr id="3" name="Content Placeholder 2">
            <a:extLst>
              <a:ext uri="{FF2B5EF4-FFF2-40B4-BE49-F238E27FC236}">
                <a16:creationId xmlns:a16="http://schemas.microsoft.com/office/drawing/2014/main" id="{F381A580-5C3D-45D9-9B65-B4E854207856}"/>
              </a:ext>
            </a:extLst>
          </p:cNvPr>
          <p:cNvSpPr>
            <a:spLocks noGrp="1"/>
          </p:cNvSpPr>
          <p:nvPr>
            <p:ph idx="1"/>
          </p:nvPr>
        </p:nvSpPr>
        <p:spPr/>
        <p:txBody>
          <a:bodyPr>
            <a:normAutofit/>
          </a:bodyPr>
          <a:lstStyle/>
          <a:p>
            <a:r>
              <a:rPr lang="en-GB" b="1" u="sng" noProof="0" dirty="0"/>
              <a:t>Websites</a:t>
            </a:r>
          </a:p>
          <a:p>
            <a:r>
              <a:rPr lang="en-GB" u="sng" dirty="0">
                <a:hlinkClick r:id="rId2"/>
              </a:rPr>
              <a:t>https://www.higherlogic.com/blog/what-is-an-online-community/</a:t>
            </a:r>
            <a:endParaRPr lang="en-GB" u="sng" dirty="0"/>
          </a:p>
          <a:p>
            <a:endParaRPr lang="en-GB" u="sng" dirty="0"/>
          </a:p>
          <a:p>
            <a:r>
              <a:rPr lang="en-GB" b="1" u="sng" noProof="0" dirty="0"/>
              <a:t>Videos</a:t>
            </a:r>
          </a:p>
          <a:p>
            <a:r>
              <a:rPr lang="en-GB" b="1" u="sng" dirty="0">
                <a:hlinkClick r:id="rId3"/>
              </a:rPr>
              <a:t>https://www.youtube.com/watch?v=Q29Nsi0naCM&amp;list=PLWpUQfjuJDXzXKNoMGJgGrlFYkTgdmGfj</a:t>
            </a:r>
            <a:endParaRPr lang="en-GB" b="1" u="sng" dirty="0"/>
          </a:p>
          <a:p>
            <a:endParaRPr lang="en-GB" b="1" u="sng" noProof="0" dirty="0"/>
          </a:p>
          <a:p>
            <a:r>
              <a:rPr lang="en-GB" b="1" u="sng" noProof="0" dirty="0"/>
              <a:t>Textbook:</a:t>
            </a:r>
            <a:r>
              <a:rPr lang="en-GB" b="1" noProof="0" dirty="0"/>
              <a:t> </a:t>
            </a:r>
            <a:r>
              <a:rPr lang="en-GB" b="1" i="1" noProof="0" dirty="0"/>
              <a:t>Not Yet Published</a:t>
            </a:r>
          </a:p>
        </p:txBody>
      </p:sp>
      <p:sp>
        <p:nvSpPr>
          <p:cNvPr id="4" name="Footer Placeholder 3">
            <a:extLst>
              <a:ext uri="{FF2B5EF4-FFF2-40B4-BE49-F238E27FC236}">
                <a16:creationId xmlns:a16="http://schemas.microsoft.com/office/drawing/2014/main" id="{8F6BA256-EFA3-4FF4-953F-3BD41A8B2973}"/>
              </a:ext>
            </a:extLst>
          </p:cNvPr>
          <p:cNvSpPr>
            <a:spLocks noGrp="1"/>
          </p:cNvSpPr>
          <p:nvPr>
            <p:ph type="ftr" sz="quarter" idx="11"/>
          </p:nvPr>
        </p:nvSpPr>
        <p:spPr/>
        <p:txBody>
          <a:bodyPr/>
          <a:lstStyle/>
          <a:p>
            <a:r>
              <a:rPr lang="en-US" noProof="0"/>
              <a:t>All text copyright © TheComputingTutor Ltd 2025. All rights Reserved.</a:t>
            </a:r>
            <a:endParaRPr lang="en-GB" noProof="0" dirty="0"/>
          </a:p>
        </p:txBody>
      </p:sp>
    </p:spTree>
    <p:extLst>
      <p:ext uri="{BB962C8B-B14F-4D97-AF65-F5344CB8AC3E}">
        <p14:creationId xmlns:p14="http://schemas.microsoft.com/office/powerpoint/2010/main" val="138004435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CC73D578-F634-42EC-BB19-624E68115F33}"/>
              </a:ext>
            </a:extLst>
          </p:cNvPr>
          <p:cNvSpPr>
            <a:spLocks noGrp="1"/>
          </p:cNvSpPr>
          <p:nvPr>
            <p:ph type="ftr" sz="quarter" idx="11"/>
          </p:nvPr>
        </p:nvSpPr>
        <p:spPr/>
        <p:txBody>
          <a:bodyPr/>
          <a:lstStyle/>
          <a:p>
            <a:r>
              <a:rPr lang="en-US" noProof="0"/>
              <a:t>All text copyright © TheComputingTutor Ltd 2025. All rights Reserved.</a:t>
            </a:r>
            <a:endParaRPr lang="en-GB" noProof="0" dirty="0"/>
          </a:p>
        </p:txBody>
      </p:sp>
      <p:sp>
        <p:nvSpPr>
          <p:cNvPr id="5" name="TextBox 4">
            <a:extLst>
              <a:ext uri="{FF2B5EF4-FFF2-40B4-BE49-F238E27FC236}">
                <a16:creationId xmlns:a16="http://schemas.microsoft.com/office/drawing/2014/main" id="{801C59A3-2FAA-4CE4-8482-B69998753DF3}"/>
              </a:ext>
            </a:extLst>
          </p:cNvPr>
          <p:cNvSpPr txBox="1"/>
          <p:nvPr/>
        </p:nvSpPr>
        <p:spPr>
          <a:xfrm>
            <a:off x="1963449" y="4674863"/>
            <a:ext cx="7583332" cy="1477328"/>
          </a:xfrm>
          <a:prstGeom prst="rect">
            <a:avLst/>
          </a:prstGeom>
          <a:noFill/>
        </p:spPr>
        <p:txBody>
          <a:bodyPr wrap="square" rtlCol="0">
            <a:spAutoFit/>
          </a:bodyPr>
          <a:lstStyle/>
          <a:p>
            <a:pPr algn="just"/>
            <a:r>
              <a:rPr lang="en-GB" sz="1800" i="1" noProof="0" dirty="0">
                <a:effectLst/>
                <a:latin typeface="Calibri" panose="020F0502020204030204" pitchFamily="34" charset="0"/>
                <a:ea typeface="Calibri" panose="020F0502020204030204" pitchFamily="34" charset="0"/>
                <a:cs typeface="Times New Roman" panose="02020603050405020304" pitchFamily="18" charset="0"/>
              </a:rPr>
              <a:t>No part of this publication may be reproduced, distributed, or transmitted in any form or by any means, including photocopying, recording, or other electronic or mechanical methods, without the prior written permission of the TheComputingTutor Ltd.</a:t>
            </a:r>
            <a:endParaRPr lang="en-GB" sz="1800" noProof="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noProof="0" dirty="0"/>
          </a:p>
        </p:txBody>
      </p:sp>
      <p:pic>
        <p:nvPicPr>
          <p:cNvPr id="6" name="Picture 5" descr="Icon&#10;&#10;Description automatically generated">
            <a:extLst>
              <a:ext uri="{FF2B5EF4-FFF2-40B4-BE49-F238E27FC236}">
                <a16:creationId xmlns:a16="http://schemas.microsoft.com/office/drawing/2014/main" id="{1ACA678F-E0D3-4D0C-9869-69BA283EEEF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325685" y="169710"/>
            <a:ext cx="697817" cy="694556"/>
          </a:xfrm>
          <a:prstGeom prst="rect">
            <a:avLst/>
          </a:prstGeom>
        </p:spPr>
      </p:pic>
      <p:pic>
        <p:nvPicPr>
          <p:cNvPr id="8" name="Picture 7" descr="Logo, company name&#10;&#10;Description automatically generated">
            <a:extLst>
              <a:ext uri="{FF2B5EF4-FFF2-40B4-BE49-F238E27FC236}">
                <a16:creationId xmlns:a16="http://schemas.microsoft.com/office/drawing/2014/main" id="{1B9537C2-3DA4-4FFF-8E2C-D5578CD0D26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47654" y="1271212"/>
            <a:ext cx="4801270" cy="3096057"/>
          </a:xfrm>
          <a:prstGeom prst="rect">
            <a:avLst/>
          </a:prstGeom>
        </p:spPr>
      </p:pic>
    </p:spTree>
    <p:extLst>
      <p:ext uri="{BB962C8B-B14F-4D97-AF65-F5344CB8AC3E}">
        <p14:creationId xmlns:p14="http://schemas.microsoft.com/office/powerpoint/2010/main" val="26788543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20E88260-ECA8-FD8A-8D2A-61C4CCDA3A93}"/>
            </a:ext>
          </a:extLst>
        </p:cNvPr>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84FF0E34-0DBF-1937-D7B7-FC30302714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2" name="Title 1">
            <a:extLst>
              <a:ext uri="{FF2B5EF4-FFF2-40B4-BE49-F238E27FC236}">
                <a16:creationId xmlns:a16="http://schemas.microsoft.com/office/drawing/2014/main" id="{F5B3F4FD-465D-350B-7F73-ABE7B2497C3E}"/>
              </a:ext>
            </a:extLst>
          </p:cNvPr>
          <p:cNvSpPr>
            <a:spLocks noGrp="1"/>
          </p:cNvSpPr>
          <p:nvPr>
            <p:ph type="ctrTitle"/>
          </p:nvPr>
        </p:nvSpPr>
        <p:spPr>
          <a:xfrm>
            <a:off x="1097280" y="758952"/>
            <a:ext cx="10058400" cy="3892168"/>
          </a:xfrm>
        </p:spPr>
        <p:txBody>
          <a:bodyPr>
            <a:normAutofit/>
          </a:bodyPr>
          <a:lstStyle/>
          <a:p>
            <a:r>
              <a:rPr lang="en-GB" noProof="0" dirty="0"/>
              <a:t>Topic C2 – </a:t>
            </a:r>
            <a:br>
              <a:rPr lang="en-GB" noProof="0" dirty="0"/>
            </a:br>
            <a:r>
              <a:rPr lang="en-GB" dirty="0"/>
              <a:t>Online Communities</a:t>
            </a:r>
            <a:endParaRPr lang="en-GB" noProof="0" dirty="0"/>
          </a:p>
        </p:txBody>
      </p:sp>
      <p:sp>
        <p:nvSpPr>
          <p:cNvPr id="15" name="Rectangle 14">
            <a:extLst>
              <a:ext uri="{FF2B5EF4-FFF2-40B4-BE49-F238E27FC236}">
                <a16:creationId xmlns:a16="http://schemas.microsoft.com/office/drawing/2014/main" id="{FB0E31E6-5DDC-536E-C53A-C332A5047D7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3" name="Subtitle 2">
            <a:extLst>
              <a:ext uri="{FF2B5EF4-FFF2-40B4-BE49-F238E27FC236}">
                <a16:creationId xmlns:a16="http://schemas.microsoft.com/office/drawing/2014/main" id="{541F8BE6-73CF-0476-6BF3-A5E0EC9CBE86}"/>
              </a:ext>
            </a:extLst>
          </p:cNvPr>
          <p:cNvSpPr>
            <a:spLocks noGrp="1"/>
          </p:cNvSpPr>
          <p:nvPr>
            <p:ph type="subTitle" idx="1"/>
          </p:nvPr>
        </p:nvSpPr>
        <p:spPr>
          <a:xfrm>
            <a:off x="1100051" y="5225240"/>
            <a:ext cx="10058400" cy="1143000"/>
          </a:xfrm>
        </p:spPr>
        <p:txBody>
          <a:bodyPr>
            <a:normAutofit/>
          </a:bodyPr>
          <a:lstStyle/>
          <a:p>
            <a:r>
              <a:rPr lang="en-GB" noProof="0" dirty="0">
                <a:solidFill>
                  <a:srgbClr val="FFFFFF"/>
                </a:solidFill>
              </a:rPr>
              <a:t>©TheComputingTutor</a:t>
            </a:r>
          </a:p>
        </p:txBody>
      </p:sp>
      <p:sp>
        <p:nvSpPr>
          <p:cNvPr id="17" name="Rectangle 16">
            <a:extLst>
              <a:ext uri="{FF2B5EF4-FFF2-40B4-BE49-F238E27FC236}">
                <a16:creationId xmlns:a16="http://schemas.microsoft.com/office/drawing/2014/main" id="{667607E1-1F75-4D67-70DD-5E52A1B111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4" name="Footer Placeholder 3">
            <a:extLst>
              <a:ext uri="{FF2B5EF4-FFF2-40B4-BE49-F238E27FC236}">
                <a16:creationId xmlns:a16="http://schemas.microsoft.com/office/drawing/2014/main" id="{8B4D79B5-9226-10F5-8FDC-E8236F5D7FAF}"/>
              </a:ext>
            </a:extLst>
          </p:cNvPr>
          <p:cNvSpPr>
            <a:spLocks noGrp="1"/>
          </p:cNvSpPr>
          <p:nvPr>
            <p:ph type="ftr" sz="quarter" idx="11"/>
          </p:nvPr>
        </p:nvSpPr>
        <p:spPr>
          <a:xfrm>
            <a:off x="3686185" y="6459785"/>
            <a:ext cx="4822804" cy="365125"/>
          </a:xfrm>
        </p:spPr>
        <p:txBody>
          <a:bodyPr>
            <a:normAutofit/>
          </a:bodyPr>
          <a:lstStyle/>
          <a:p>
            <a:pPr>
              <a:spcAft>
                <a:spcPts val="600"/>
              </a:spcAft>
            </a:pPr>
            <a:r>
              <a:rPr lang="en-US" noProof="0"/>
              <a:t>All text copyright © TheComputingTutor Ltd 2025. All rights Reserved.</a:t>
            </a:r>
            <a:endParaRPr lang="en-GB" noProof="0" dirty="0"/>
          </a:p>
        </p:txBody>
      </p:sp>
      <p:pic>
        <p:nvPicPr>
          <p:cNvPr id="8" name="Picture 7" descr="Icon&#10;&#10;Description automatically generated">
            <a:extLst>
              <a:ext uri="{FF2B5EF4-FFF2-40B4-BE49-F238E27FC236}">
                <a16:creationId xmlns:a16="http://schemas.microsoft.com/office/drawing/2014/main" id="{2CC145A6-7D6E-A5DD-1B7D-153556CE5E6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39931035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wd">
                                    <p:tmPct val="15000"/>
                                  </p:iterate>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childTnLst>
                                </p:cTn>
                              </p:par>
                              <p:par>
                                <p:cTn id="8" presetID="10" presetClass="entr" presetSubtype="0" fill="hold" grpId="0" nodeType="withEffect">
                                  <p:stCondLst>
                                    <p:cond delay="500"/>
                                  </p:stCondLst>
                                  <p:iterate type="wd">
                                    <p:tmPct val="15000"/>
                                  </p:iterate>
                                  <p:childTnLst>
                                    <p:set>
                                      <p:cBhvr>
                                        <p:cTn id="9" dur="1" fill="hold">
                                          <p:stCondLst>
                                            <p:cond delay="0"/>
                                          </p:stCondLst>
                                        </p:cTn>
                                        <p:tgtEl>
                                          <p:spTgt spid="2"/>
                                        </p:tgtEl>
                                        <p:attrNameLst>
                                          <p:attrName>style.visibility</p:attrName>
                                        </p:attrNameLst>
                                      </p:cBhvr>
                                      <p:to>
                                        <p:strVal val="visible"/>
                                      </p:to>
                                    </p:set>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4BFD21-E27A-09D7-72C1-60CAAE2F02E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2437C8B-6756-4226-DCC6-04BDCBAFF818}"/>
              </a:ext>
            </a:extLst>
          </p:cNvPr>
          <p:cNvSpPr>
            <a:spLocks noGrp="1"/>
          </p:cNvSpPr>
          <p:nvPr>
            <p:ph type="title"/>
          </p:nvPr>
        </p:nvSpPr>
        <p:spPr/>
        <p:txBody>
          <a:bodyPr/>
          <a:lstStyle/>
          <a:p>
            <a:r>
              <a:rPr lang="en-GB" noProof="0" dirty="0"/>
              <a:t>Specification Topics Covered</a:t>
            </a:r>
          </a:p>
        </p:txBody>
      </p:sp>
      <p:sp>
        <p:nvSpPr>
          <p:cNvPr id="4" name="Footer Placeholder 3">
            <a:extLst>
              <a:ext uri="{FF2B5EF4-FFF2-40B4-BE49-F238E27FC236}">
                <a16:creationId xmlns:a16="http://schemas.microsoft.com/office/drawing/2014/main" id="{5BD765D5-8621-17B0-40B7-BE45019D8E95}"/>
              </a:ext>
            </a:extLst>
          </p:cNvPr>
          <p:cNvSpPr>
            <a:spLocks noGrp="1"/>
          </p:cNvSpPr>
          <p:nvPr>
            <p:ph type="ftr" sz="quarter" idx="11"/>
          </p:nvPr>
        </p:nvSpPr>
        <p:spPr/>
        <p:txBody>
          <a:bodyPr/>
          <a:lstStyle/>
          <a:p>
            <a:r>
              <a:rPr lang="en-US" noProof="0"/>
              <a:t>All text copyright © TheComputingTutor Ltd 2025. All rights Reserved.</a:t>
            </a:r>
            <a:endParaRPr lang="en-GB" noProof="0" dirty="0"/>
          </a:p>
        </p:txBody>
      </p:sp>
      <p:graphicFrame>
        <p:nvGraphicFramePr>
          <p:cNvPr id="5" name="Table 5">
            <a:extLst>
              <a:ext uri="{FF2B5EF4-FFF2-40B4-BE49-F238E27FC236}">
                <a16:creationId xmlns:a16="http://schemas.microsoft.com/office/drawing/2014/main" id="{AC45A772-E58B-FB23-A602-C3095E6657A0}"/>
              </a:ext>
            </a:extLst>
          </p:cNvPr>
          <p:cNvGraphicFramePr>
            <a:graphicFrameLocks noGrp="1"/>
          </p:cNvGraphicFramePr>
          <p:nvPr>
            <p:extLst>
              <p:ext uri="{D42A27DB-BD31-4B8C-83A1-F6EECF244321}">
                <p14:modId xmlns:p14="http://schemas.microsoft.com/office/powerpoint/2010/main" val="1095646766"/>
              </p:ext>
            </p:extLst>
          </p:nvPr>
        </p:nvGraphicFramePr>
        <p:xfrm>
          <a:off x="1046922" y="2062667"/>
          <a:ext cx="10108758" cy="3105840"/>
        </p:xfrm>
        <a:graphic>
          <a:graphicData uri="http://schemas.openxmlformats.org/drawingml/2006/table">
            <a:tbl>
              <a:tblPr firstRow="1" bandRow="1">
                <a:tableStyleId>{5C22544A-7EE6-4342-B048-85BDC9FD1C3A}</a:tableStyleId>
              </a:tblPr>
              <a:tblGrid>
                <a:gridCol w="4752885">
                  <a:extLst>
                    <a:ext uri="{9D8B030D-6E8A-4147-A177-3AD203B41FA5}">
                      <a16:colId xmlns:a16="http://schemas.microsoft.com/office/drawing/2014/main" val="1492452361"/>
                    </a:ext>
                  </a:extLst>
                </a:gridCol>
                <a:gridCol w="5355873">
                  <a:extLst>
                    <a:ext uri="{9D8B030D-6E8A-4147-A177-3AD203B41FA5}">
                      <a16:colId xmlns:a16="http://schemas.microsoft.com/office/drawing/2014/main" val="1122628156"/>
                    </a:ext>
                  </a:extLst>
                </a:gridCol>
              </a:tblGrid>
              <a:tr h="129577">
                <a:tc>
                  <a:txBody>
                    <a:bodyPr/>
                    <a:lstStyle/>
                    <a:p>
                      <a:pPr algn="ctr"/>
                      <a:r>
                        <a:rPr lang="en-GB" noProof="0" dirty="0"/>
                        <a:t>Section</a:t>
                      </a:r>
                    </a:p>
                  </a:txBody>
                  <a:tcPr anchor="ctr">
                    <a:lnL w="38100" cap="flat" cmpd="sng" algn="ctr">
                      <a:solidFill>
                        <a:schemeClr val="tx1"/>
                      </a:solidFill>
                      <a:prstDash val="solid"/>
                      <a:round/>
                      <a:headEnd type="none" w="med" len="med"/>
                      <a:tailEnd type="none" w="med" len="med"/>
                    </a:lnL>
                    <a:lnT w="38100" cap="flat" cmpd="sng" algn="ctr">
                      <a:solidFill>
                        <a:schemeClr val="tx1"/>
                      </a:solidFill>
                      <a:prstDash val="solid"/>
                      <a:round/>
                      <a:headEnd type="none" w="med" len="med"/>
                      <a:tailEnd type="none" w="med" len="med"/>
                    </a:lnT>
                  </a:tcPr>
                </a:tc>
                <a:tc>
                  <a:txBody>
                    <a:bodyPr/>
                    <a:lstStyle/>
                    <a:p>
                      <a:pPr algn="ctr"/>
                      <a:r>
                        <a:rPr lang="en-GB" noProof="0" dirty="0"/>
                        <a:t>Sub Section ID</a:t>
                      </a:r>
                    </a:p>
                  </a:txBody>
                  <a:tcPr anchor="ctr">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2119632867"/>
                  </a:ext>
                </a:extLst>
              </a:tr>
              <a:tr h="391440">
                <a:tc rowSpan="7">
                  <a:txBody>
                    <a:bodyPr/>
                    <a:lstStyle/>
                    <a:p>
                      <a:pPr algn="ctr"/>
                      <a:r>
                        <a:rPr lang="en-US" sz="1800" b="1" i="0" u="none" strike="noStrike" kern="1200" baseline="0" noProof="0" dirty="0">
                          <a:solidFill>
                            <a:schemeClr val="dk1"/>
                          </a:solidFill>
                          <a:latin typeface="Congenial" panose="02000503040000020004" pitchFamily="2" charset="0"/>
                          <a:ea typeface="+mn-ea"/>
                          <a:cs typeface="+mn-cs"/>
                        </a:rPr>
                        <a:t>C2.1</a:t>
                      </a:r>
                    </a:p>
                    <a:p>
                      <a:pPr algn="ctr"/>
                      <a:r>
                        <a:rPr lang="en-US" sz="1800" b="1" i="0" u="none" strike="noStrike" kern="1200" baseline="0" noProof="0" dirty="0">
                          <a:solidFill>
                            <a:schemeClr val="dk1"/>
                          </a:solidFill>
                          <a:latin typeface="Congenial" panose="02000503040000020004" pitchFamily="2" charset="0"/>
                          <a:ea typeface="+mn-ea"/>
                          <a:cs typeface="+mn-cs"/>
                        </a:rPr>
                        <a:t>Ways of communicating and interacting with online communities</a:t>
                      </a:r>
                      <a:endParaRPr lang="en-GB" sz="1800" b="1" i="0" u="none" strike="noStrike" kern="1200" baseline="0" noProof="0" dirty="0">
                        <a:solidFill>
                          <a:schemeClr val="dk1"/>
                        </a:solidFill>
                        <a:latin typeface="Congenial" panose="02000503040000020004" pitchFamily="2" charset="0"/>
                        <a:ea typeface="+mn-ea"/>
                        <a:cs typeface="+mn-cs"/>
                      </a:endParaRPr>
                    </a:p>
                  </a:txBody>
                  <a:tcPr anchor="ctr">
                    <a:lnL w="38100" cap="flat" cmpd="sng" algn="ctr">
                      <a:solidFill>
                        <a:schemeClr val="tx1"/>
                      </a:solidFill>
                      <a:prstDash val="solid"/>
                      <a:round/>
                      <a:headEnd type="none" w="med" len="med"/>
                      <a:tailEnd type="none" w="med" len="med"/>
                    </a:lnL>
                    <a:lnB w="38100" cap="flat" cmpd="sng" algn="ctr">
                      <a:solidFill>
                        <a:schemeClr val="tx1"/>
                      </a:solidFill>
                      <a:prstDash val="solid"/>
                      <a:round/>
                      <a:headEnd type="none" w="med" len="med"/>
                      <a:tailEnd type="none" w="med" len="med"/>
                    </a:lnB>
                  </a:tcPr>
                </a:tc>
                <a:tc>
                  <a:txBody>
                    <a:bodyPr/>
                    <a:lstStyle/>
                    <a:p>
                      <a:pPr algn="ctr"/>
                      <a:r>
                        <a:rPr lang="en-GB" sz="1600" b="0" i="0" u="none" strike="noStrike" kern="1200" baseline="0" noProof="0" dirty="0">
                          <a:solidFill>
                            <a:schemeClr val="dk1"/>
                          </a:solidFill>
                          <a:latin typeface="Congenial" panose="02000503040000020004" pitchFamily="2" charset="0"/>
                          <a:ea typeface="+mn-ea"/>
                          <a:cs typeface="+mn-cs"/>
                        </a:rPr>
                        <a:t>C2.1.1 Social Media</a:t>
                      </a:r>
                    </a:p>
                  </a:txBody>
                  <a:tcPr anchor="ctr">
                    <a:lnR w="381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3825940712"/>
                  </a:ext>
                </a:extLst>
              </a:tr>
              <a:tr h="391440">
                <a:tc vMerge="1">
                  <a:txBody>
                    <a:bodyPr/>
                    <a:lstStyle/>
                    <a:p>
                      <a:pPr algn="ctr"/>
                      <a:endParaRPr lang="en-GB" sz="1800" b="1" i="0" u="none" strike="noStrike" kern="1200" baseline="0" noProof="0" dirty="0">
                        <a:solidFill>
                          <a:schemeClr val="dk1"/>
                        </a:solidFill>
                        <a:latin typeface="Congenial" panose="02000503040000020004" pitchFamily="2" charset="0"/>
                        <a:ea typeface="+mn-ea"/>
                        <a:cs typeface="+mn-cs"/>
                      </a:endParaRPr>
                    </a:p>
                  </a:txBody>
                  <a:tcPr anchor="ctr">
                    <a:lnL w="38100" cap="flat" cmpd="sng" algn="ctr">
                      <a:solidFill>
                        <a:schemeClr val="tx1"/>
                      </a:solidFill>
                      <a:prstDash val="solid"/>
                      <a:round/>
                      <a:headEnd type="none" w="med" len="med"/>
                      <a:tailEnd type="none" w="med" len="med"/>
                    </a:ln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b="0" i="0" u="none" strike="noStrike" kern="1200" baseline="0" noProof="0" dirty="0">
                          <a:solidFill>
                            <a:schemeClr val="dk1"/>
                          </a:solidFill>
                          <a:latin typeface="Congenial" panose="02000503040000020004" pitchFamily="2" charset="0"/>
                          <a:ea typeface="+mn-ea"/>
                          <a:cs typeface="+mn-cs"/>
                        </a:rPr>
                        <a:t>C2.1.2 Blog / Vlog</a:t>
                      </a:r>
                      <a:endParaRPr lang="en-GB" sz="1600" b="0" noProof="0" dirty="0">
                        <a:latin typeface="Congenial" panose="02000503040000020004" pitchFamily="2" charset="0"/>
                      </a:endParaRPr>
                    </a:p>
                  </a:txBody>
                  <a:tcPr anchor="ctr">
                    <a:lnR w="381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4041904914"/>
                  </a:ext>
                </a:extLst>
              </a:tr>
              <a:tr h="391440">
                <a:tc vMerge="1">
                  <a:txBody>
                    <a:bodyPr/>
                    <a:lstStyle/>
                    <a:p>
                      <a:pPr algn="ctr"/>
                      <a:endParaRPr lang="en-GB" sz="1800" b="1" i="0" u="none" strike="noStrike" kern="1200" baseline="0" noProof="0" dirty="0">
                        <a:solidFill>
                          <a:schemeClr val="dk1"/>
                        </a:solidFill>
                        <a:latin typeface="Congenial" panose="02000503040000020004" pitchFamily="2" charset="0"/>
                        <a:ea typeface="+mn-ea"/>
                        <a:cs typeface="+mn-cs"/>
                      </a:endParaRPr>
                    </a:p>
                  </a:txBody>
                  <a:tcPr anchor="ctr">
                    <a:lnL w="38100" cap="flat" cmpd="sng" algn="ctr">
                      <a:solidFill>
                        <a:schemeClr val="tx1"/>
                      </a:solidFill>
                      <a:prstDash val="solid"/>
                      <a:round/>
                      <a:headEnd type="none" w="med" len="med"/>
                      <a:tailEnd type="none" w="med" len="med"/>
                    </a:ln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noProof="0" dirty="0">
                          <a:latin typeface="Congenial" panose="02000503040000020004" pitchFamily="2" charset="0"/>
                        </a:rPr>
                        <a:t>C2.1.3 Wiki</a:t>
                      </a:r>
                    </a:p>
                  </a:txBody>
                  <a:tcPr anchor="ctr">
                    <a:lnR w="381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2779384235"/>
                  </a:ext>
                </a:extLst>
              </a:tr>
              <a:tr h="391440">
                <a:tc vMerge="1">
                  <a:txBody>
                    <a:bodyPr/>
                    <a:lstStyle/>
                    <a:p>
                      <a:pPr algn="ctr"/>
                      <a:endParaRPr lang="en-GB" sz="1800" b="1" i="0" u="none" strike="noStrike" kern="1200" baseline="0" noProof="0" dirty="0">
                        <a:solidFill>
                          <a:schemeClr val="dk1"/>
                        </a:solidFill>
                        <a:latin typeface="Congenial" panose="02000503040000020004" pitchFamily="2" charset="0"/>
                        <a:ea typeface="+mn-ea"/>
                        <a:cs typeface="+mn-cs"/>
                      </a:endParaRPr>
                    </a:p>
                  </a:txBody>
                  <a:tcPr anchor="ctr">
                    <a:lnL w="38100" cap="flat" cmpd="sng" algn="ctr">
                      <a:solidFill>
                        <a:schemeClr val="tx1"/>
                      </a:solidFill>
                      <a:prstDash val="solid"/>
                      <a:round/>
                      <a:headEnd type="none" w="med" len="med"/>
                      <a:tailEnd type="none" w="med" len="med"/>
                    </a:ln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noProof="0" dirty="0">
                          <a:latin typeface="Congenial" panose="02000503040000020004" pitchFamily="2" charset="0"/>
                        </a:rPr>
                        <a:t>C2.1.4 Chatrooms</a:t>
                      </a:r>
                    </a:p>
                  </a:txBody>
                  <a:tcPr anchor="ctr">
                    <a:lnR w="381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3437373227"/>
                  </a:ext>
                </a:extLst>
              </a:tr>
              <a:tr h="391440">
                <a:tc vMerge="1">
                  <a:txBody>
                    <a:bodyPr/>
                    <a:lstStyle/>
                    <a:p>
                      <a:pPr algn="ctr"/>
                      <a:endParaRPr lang="en-GB" sz="1800" b="1" i="0" u="none" strike="noStrike" kern="1200" baseline="0" noProof="0" dirty="0">
                        <a:solidFill>
                          <a:schemeClr val="dk1"/>
                        </a:solidFill>
                        <a:latin typeface="Congenial" panose="02000503040000020004" pitchFamily="2" charset="0"/>
                        <a:ea typeface="+mn-ea"/>
                        <a:cs typeface="+mn-cs"/>
                      </a:endParaRPr>
                    </a:p>
                  </a:txBody>
                  <a:tcPr anchor="ctr">
                    <a:lnL w="38100" cap="flat" cmpd="sng" algn="ctr">
                      <a:solidFill>
                        <a:schemeClr val="tx1"/>
                      </a:solidFill>
                      <a:prstDash val="solid"/>
                      <a:round/>
                      <a:headEnd type="none" w="med" len="med"/>
                      <a:tailEnd type="none" w="med" len="med"/>
                    </a:ln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noProof="0" dirty="0">
                          <a:latin typeface="Congenial" panose="02000503040000020004" pitchFamily="2" charset="0"/>
                        </a:rPr>
                        <a:t>C2.1.5 Instant Messaging</a:t>
                      </a:r>
                    </a:p>
                  </a:txBody>
                  <a:tcPr anchor="ctr">
                    <a:lnR w="381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3616505987"/>
                  </a:ext>
                </a:extLst>
              </a:tr>
              <a:tr h="391440">
                <a:tc vMerge="1">
                  <a:txBody>
                    <a:bodyPr/>
                    <a:lstStyle/>
                    <a:p>
                      <a:pPr algn="ctr"/>
                      <a:endParaRPr lang="en-GB" sz="1800" b="1" i="0" u="none" strike="noStrike" kern="1200" baseline="0" noProof="0" dirty="0">
                        <a:solidFill>
                          <a:schemeClr val="dk1"/>
                        </a:solidFill>
                        <a:latin typeface="Congenial" panose="02000503040000020004" pitchFamily="2" charset="0"/>
                        <a:ea typeface="+mn-ea"/>
                        <a:cs typeface="+mn-cs"/>
                      </a:endParaRPr>
                    </a:p>
                  </a:txBody>
                  <a:tcPr anchor="ctr">
                    <a:lnL w="38100" cap="flat" cmpd="sng" algn="ctr">
                      <a:solidFill>
                        <a:schemeClr val="tx1"/>
                      </a:solidFill>
                      <a:prstDash val="solid"/>
                      <a:round/>
                      <a:headEnd type="none" w="med" len="med"/>
                      <a:tailEnd type="none" w="med" len="med"/>
                    </a:ln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noProof="0" dirty="0">
                          <a:latin typeface="Congenial" panose="02000503040000020004" pitchFamily="2" charset="0"/>
                        </a:rPr>
                        <a:t>C2.1.6 Podcasts</a:t>
                      </a:r>
                    </a:p>
                  </a:txBody>
                  <a:tcPr anchor="ctr">
                    <a:lnR w="381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464654666"/>
                  </a:ext>
                </a:extLst>
              </a:tr>
              <a:tr h="391440">
                <a:tc vMerge="1">
                  <a:txBody>
                    <a:bodyPr/>
                    <a:lstStyle/>
                    <a:p>
                      <a:pPr algn="ctr"/>
                      <a:endParaRPr lang="en-GB" sz="1800" b="1" i="0" u="none" strike="noStrike" kern="1200" baseline="0" noProof="0" dirty="0">
                        <a:solidFill>
                          <a:schemeClr val="dk1"/>
                        </a:solidFill>
                        <a:latin typeface="Congenial" panose="02000503040000020004" pitchFamily="2" charset="0"/>
                        <a:ea typeface="+mn-ea"/>
                        <a:cs typeface="+mn-cs"/>
                      </a:endParaRPr>
                    </a:p>
                  </a:txBody>
                  <a:tcPr anchor="ctr">
                    <a:lnL w="38100" cap="flat" cmpd="sng" algn="ctr">
                      <a:solidFill>
                        <a:schemeClr val="tx1"/>
                      </a:solidFill>
                      <a:prstDash val="solid"/>
                      <a:round/>
                      <a:headEnd type="none" w="med" len="med"/>
                      <a:tailEnd type="none" w="med" len="med"/>
                    </a:lnL>
                    <a:lnB w="381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noProof="0" dirty="0">
                          <a:latin typeface="Congenial" panose="02000503040000020004" pitchFamily="2" charset="0"/>
                        </a:rPr>
                        <a:t>C2.1.7 Forums</a:t>
                      </a:r>
                    </a:p>
                  </a:txBody>
                  <a:tcPr anchor="ctr">
                    <a:lnR w="38100" cap="flat" cmpd="sng" algn="ctr">
                      <a:solidFill>
                        <a:schemeClr val="tx1"/>
                      </a:solidFill>
                      <a:prstDash val="solid"/>
                      <a:round/>
                      <a:headEnd type="none" w="med" len="med"/>
                      <a:tailEnd type="none" w="med" len="med"/>
                    </a:lnR>
                    <a:lnB w="381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42908835"/>
                  </a:ext>
                </a:extLst>
              </a:tr>
            </a:tbl>
          </a:graphicData>
        </a:graphic>
      </p:graphicFrame>
    </p:spTree>
    <p:extLst>
      <p:ext uri="{BB962C8B-B14F-4D97-AF65-F5344CB8AC3E}">
        <p14:creationId xmlns:p14="http://schemas.microsoft.com/office/powerpoint/2010/main" val="10734318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04C942-4E9B-E23C-CC18-0433D35E1598}"/>
              </a:ext>
            </a:extLst>
          </p:cNvPr>
          <p:cNvSpPr>
            <a:spLocks noGrp="1"/>
          </p:cNvSpPr>
          <p:nvPr>
            <p:ph type="title"/>
          </p:nvPr>
        </p:nvSpPr>
        <p:spPr>
          <a:xfrm>
            <a:off x="1097280" y="286603"/>
            <a:ext cx="10058400" cy="1450757"/>
          </a:xfrm>
        </p:spPr>
        <p:txBody>
          <a:bodyPr>
            <a:normAutofit/>
          </a:bodyPr>
          <a:lstStyle/>
          <a:p>
            <a:r>
              <a:rPr lang="en-GB" noProof="0" dirty="0"/>
              <a:t>Learning Objectives</a:t>
            </a:r>
          </a:p>
        </p:txBody>
      </p:sp>
      <p:sp>
        <p:nvSpPr>
          <p:cNvPr id="4" name="Footer Placeholder 3">
            <a:extLst>
              <a:ext uri="{FF2B5EF4-FFF2-40B4-BE49-F238E27FC236}">
                <a16:creationId xmlns:a16="http://schemas.microsoft.com/office/drawing/2014/main" id="{7B059B3B-D94F-0613-BDD0-AFD344598934}"/>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US" noProof="0"/>
              <a:t>All text copyright © TheComputingTutor Ltd 2025. All rights Reserved.</a:t>
            </a:r>
            <a:endParaRPr lang="en-GB" noProof="0" dirty="0"/>
          </a:p>
        </p:txBody>
      </p:sp>
      <p:graphicFrame>
        <p:nvGraphicFramePr>
          <p:cNvPr id="6" name="Content Placeholder 2">
            <a:extLst>
              <a:ext uri="{FF2B5EF4-FFF2-40B4-BE49-F238E27FC236}">
                <a16:creationId xmlns:a16="http://schemas.microsoft.com/office/drawing/2014/main" id="{12AFF6FB-4C5E-0942-B615-D5E66362A6EC}"/>
              </a:ext>
            </a:extLst>
          </p:cNvPr>
          <p:cNvGraphicFramePr>
            <a:graphicFrameLocks noGrp="1"/>
          </p:cNvGraphicFramePr>
          <p:nvPr>
            <p:ph idx="1"/>
            <p:extLst>
              <p:ext uri="{D42A27DB-BD31-4B8C-83A1-F6EECF244321}">
                <p14:modId xmlns:p14="http://schemas.microsoft.com/office/powerpoint/2010/main" val="1497631936"/>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303681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6921B806-681D-8F51-D389-7215D9433ED0}"/>
            </a:ext>
          </a:extLst>
        </p:cNvPr>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BC0D5639-842B-D4B3-70A9-BBCD87B1DE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5" name="Title 4">
            <a:extLst>
              <a:ext uri="{FF2B5EF4-FFF2-40B4-BE49-F238E27FC236}">
                <a16:creationId xmlns:a16="http://schemas.microsoft.com/office/drawing/2014/main" id="{291916D7-1F16-2C94-72D4-567C67D8BEF5}"/>
              </a:ext>
            </a:extLst>
          </p:cNvPr>
          <p:cNvSpPr>
            <a:spLocks noGrp="1"/>
          </p:cNvSpPr>
          <p:nvPr>
            <p:ph type="ctrTitle"/>
          </p:nvPr>
        </p:nvSpPr>
        <p:spPr>
          <a:xfrm>
            <a:off x="1097280" y="758952"/>
            <a:ext cx="10058400" cy="3892168"/>
          </a:xfrm>
        </p:spPr>
        <p:txBody>
          <a:bodyPr>
            <a:normAutofit/>
          </a:bodyPr>
          <a:lstStyle/>
          <a:p>
            <a:r>
              <a:rPr lang="en-GB" dirty="0"/>
              <a:t>C</a:t>
            </a:r>
            <a:r>
              <a:rPr lang="en-GB" noProof="0" dirty="0"/>
              <a:t>.</a:t>
            </a:r>
            <a:r>
              <a:rPr lang="en-GB" dirty="0"/>
              <a:t>2</a:t>
            </a:r>
            <a:r>
              <a:rPr lang="en-GB" noProof="0" dirty="0"/>
              <a:t>.1</a:t>
            </a:r>
            <a:br>
              <a:rPr lang="en-GB" noProof="0" dirty="0"/>
            </a:br>
            <a:r>
              <a:rPr lang="en-GB" dirty="0"/>
              <a:t>Online Communities</a:t>
            </a:r>
            <a:endParaRPr lang="en-GB" noProof="0" dirty="0"/>
          </a:p>
        </p:txBody>
      </p:sp>
      <p:sp>
        <p:nvSpPr>
          <p:cNvPr id="13" name="Rectangle 12">
            <a:extLst>
              <a:ext uri="{FF2B5EF4-FFF2-40B4-BE49-F238E27FC236}">
                <a16:creationId xmlns:a16="http://schemas.microsoft.com/office/drawing/2014/main" id="{519D4FB5-2A7A-B8CC-E458-130FE53230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6" name="Subtitle 5">
            <a:extLst>
              <a:ext uri="{FF2B5EF4-FFF2-40B4-BE49-F238E27FC236}">
                <a16:creationId xmlns:a16="http://schemas.microsoft.com/office/drawing/2014/main" id="{72023326-5682-0CD9-56DF-DA54C6546CE7}"/>
              </a:ext>
            </a:extLst>
          </p:cNvPr>
          <p:cNvSpPr>
            <a:spLocks noGrp="1"/>
          </p:cNvSpPr>
          <p:nvPr>
            <p:ph type="subTitle" idx="1"/>
          </p:nvPr>
        </p:nvSpPr>
        <p:spPr>
          <a:xfrm>
            <a:off x="1100051" y="5225240"/>
            <a:ext cx="10058400" cy="1143000"/>
          </a:xfrm>
        </p:spPr>
        <p:txBody>
          <a:bodyPr>
            <a:normAutofit/>
          </a:bodyPr>
          <a:lstStyle/>
          <a:p>
            <a:r>
              <a:rPr lang="en-GB" noProof="0" dirty="0">
                <a:solidFill>
                  <a:srgbClr val="FFFFFF"/>
                </a:solidFill>
              </a:rPr>
              <a:t>©TheComputingTutor</a:t>
            </a:r>
          </a:p>
          <a:p>
            <a:endParaRPr lang="en-GB" noProof="0" dirty="0">
              <a:solidFill>
                <a:srgbClr val="FFFFFF"/>
              </a:solidFill>
            </a:endParaRPr>
          </a:p>
        </p:txBody>
      </p:sp>
      <p:sp>
        <p:nvSpPr>
          <p:cNvPr id="15" name="Rectangle 14">
            <a:extLst>
              <a:ext uri="{FF2B5EF4-FFF2-40B4-BE49-F238E27FC236}">
                <a16:creationId xmlns:a16="http://schemas.microsoft.com/office/drawing/2014/main" id="{2BAAB95D-3389-2185-1D50-62D2DFCE828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4" name="Footer Placeholder 3">
            <a:extLst>
              <a:ext uri="{FF2B5EF4-FFF2-40B4-BE49-F238E27FC236}">
                <a16:creationId xmlns:a16="http://schemas.microsoft.com/office/drawing/2014/main" id="{32D53A78-53B8-209B-FD8C-AACD7A26A298}"/>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US" noProof="0"/>
              <a:t>All text copyright © TheComputingTutor Ltd 2025. All rights Reserved.</a:t>
            </a:r>
            <a:endParaRPr lang="en-GB" noProof="0" dirty="0"/>
          </a:p>
        </p:txBody>
      </p:sp>
    </p:spTree>
    <p:extLst>
      <p:ext uri="{BB962C8B-B14F-4D97-AF65-F5344CB8AC3E}">
        <p14:creationId xmlns:p14="http://schemas.microsoft.com/office/powerpoint/2010/main" val="571793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9045AB-E82C-CF07-D49C-BD63BE55CF16}"/>
              </a:ext>
            </a:extLst>
          </p:cNvPr>
          <p:cNvSpPr>
            <a:spLocks noGrp="1"/>
          </p:cNvSpPr>
          <p:nvPr>
            <p:ph type="title"/>
          </p:nvPr>
        </p:nvSpPr>
        <p:spPr>
          <a:xfrm>
            <a:off x="1097280" y="286603"/>
            <a:ext cx="10058400" cy="1450757"/>
          </a:xfrm>
        </p:spPr>
        <p:txBody>
          <a:bodyPr>
            <a:normAutofit/>
          </a:bodyPr>
          <a:lstStyle/>
          <a:p>
            <a:r>
              <a:rPr lang="en-GB"/>
              <a:t>What Is An Online Community?</a:t>
            </a:r>
          </a:p>
        </p:txBody>
      </p:sp>
      <p:sp>
        <p:nvSpPr>
          <p:cNvPr id="4" name="Footer Placeholder 3">
            <a:extLst>
              <a:ext uri="{FF2B5EF4-FFF2-40B4-BE49-F238E27FC236}">
                <a16:creationId xmlns:a16="http://schemas.microsoft.com/office/drawing/2014/main" id="{AD9E00D7-D4D5-5D1D-E24C-DC1DE3091030}"/>
              </a:ext>
            </a:extLst>
          </p:cNvPr>
          <p:cNvSpPr>
            <a:spLocks noGrp="1"/>
          </p:cNvSpPr>
          <p:nvPr>
            <p:ph type="ftr" sz="quarter" idx="11"/>
          </p:nvPr>
        </p:nvSpPr>
        <p:spPr>
          <a:xfrm>
            <a:off x="3686185" y="6459785"/>
            <a:ext cx="4822804" cy="365125"/>
          </a:xfrm>
        </p:spPr>
        <p:txBody>
          <a:bodyPr>
            <a:normAutofit/>
          </a:bodyPr>
          <a:lstStyle/>
          <a:p>
            <a:pPr>
              <a:spcAft>
                <a:spcPts val="600"/>
              </a:spcAft>
            </a:pPr>
            <a:r>
              <a:rPr lang="en-US"/>
              <a:t>All text copyright © TheComputingTutor Ltd 2025. All rights Reserved.</a:t>
            </a:r>
            <a:endParaRPr lang="en-GB"/>
          </a:p>
        </p:txBody>
      </p:sp>
      <p:graphicFrame>
        <p:nvGraphicFramePr>
          <p:cNvPr id="6" name="Content Placeholder 2">
            <a:extLst>
              <a:ext uri="{FF2B5EF4-FFF2-40B4-BE49-F238E27FC236}">
                <a16:creationId xmlns:a16="http://schemas.microsoft.com/office/drawing/2014/main" id="{B160A4D1-D99B-9A12-11B3-C9CC24FDCFAF}"/>
              </a:ext>
            </a:extLst>
          </p:cNvPr>
          <p:cNvGraphicFramePr>
            <a:graphicFrameLocks noGrp="1"/>
          </p:cNvGraphicFramePr>
          <p:nvPr>
            <p:ph idx="1"/>
            <p:extLst>
              <p:ext uri="{D42A27DB-BD31-4B8C-83A1-F6EECF244321}">
                <p14:modId xmlns:p14="http://schemas.microsoft.com/office/powerpoint/2010/main" val="206195408"/>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169730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957ACD-FBF1-B040-6C1A-0AF1B59A2C5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A93485F-9D51-90AC-AEB8-9B6503874B3C}"/>
              </a:ext>
            </a:extLst>
          </p:cNvPr>
          <p:cNvSpPr>
            <a:spLocks noGrp="1"/>
          </p:cNvSpPr>
          <p:nvPr>
            <p:ph type="title"/>
          </p:nvPr>
        </p:nvSpPr>
        <p:spPr/>
        <p:txBody>
          <a:bodyPr/>
          <a:lstStyle/>
          <a:p>
            <a:r>
              <a:rPr lang="en-GB" dirty="0"/>
              <a:t>Online Communities</a:t>
            </a:r>
            <a:endParaRPr lang="en-GB" noProof="0" dirty="0"/>
          </a:p>
        </p:txBody>
      </p:sp>
      <p:graphicFrame>
        <p:nvGraphicFramePr>
          <p:cNvPr id="5" name="Content Placeholder 4">
            <a:extLst>
              <a:ext uri="{FF2B5EF4-FFF2-40B4-BE49-F238E27FC236}">
                <a16:creationId xmlns:a16="http://schemas.microsoft.com/office/drawing/2014/main" id="{4AEC75A1-E12E-81F5-B16D-60EB3E97D802}"/>
              </a:ext>
            </a:extLst>
          </p:cNvPr>
          <p:cNvGraphicFramePr>
            <a:graphicFrameLocks noGrp="1"/>
          </p:cNvGraphicFramePr>
          <p:nvPr>
            <p:ph idx="1"/>
            <p:extLst>
              <p:ext uri="{D42A27DB-BD31-4B8C-83A1-F6EECF244321}">
                <p14:modId xmlns:p14="http://schemas.microsoft.com/office/powerpoint/2010/main" val="168602696"/>
              </p:ext>
            </p:extLst>
          </p:nvPr>
        </p:nvGraphicFramePr>
        <p:xfrm>
          <a:off x="2122011" y="1495743"/>
          <a:ext cx="6511449" cy="4022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a:extLst>
              <a:ext uri="{FF2B5EF4-FFF2-40B4-BE49-F238E27FC236}">
                <a16:creationId xmlns:a16="http://schemas.microsoft.com/office/drawing/2014/main" id="{C6BBD427-D7D4-8B23-393F-45773346BAE8}"/>
              </a:ext>
            </a:extLst>
          </p:cNvPr>
          <p:cNvSpPr>
            <a:spLocks noGrp="1"/>
          </p:cNvSpPr>
          <p:nvPr>
            <p:ph type="ftr" sz="quarter" idx="11"/>
          </p:nvPr>
        </p:nvSpPr>
        <p:spPr/>
        <p:txBody>
          <a:bodyPr/>
          <a:lstStyle/>
          <a:p>
            <a:r>
              <a:rPr lang="en-US" noProof="0"/>
              <a:t>All text copyright © TheComputingTutor Ltd 2025. All rights Reserved.</a:t>
            </a:r>
            <a:endParaRPr lang="en-GB" noProof="0" dirty="0"/>
          </a:p>
        </p:txBody>
      </p:sp>
      <p:sp>
        <p:nvSpPr>
          <p:cNvPr id="9" name="Rectangle: Rounded Corners 8">
            <a:extLst>
              <a:ext uri="{FF2B5EF4-FFF2-40B4-BE49-F238E27FC236}">
                <a16:creationId xmlns:a16="http://schemas.microsoft.com/office/drawing/2014/main" id="{E2929CD6-9023-919A-333C-1BC7557BFFD9}"/>
              </a:ext>
            </a:extLst>
          </p:cNvPr>
          <p:cNvSpPr/>
          <p:nvPr/>
        </p:nvSpPr>
        <p:spPr>
          <a:xfrm>
            <a:off x="2607958" y="1877438"/>
            <a:ext cx="6025502" cy="3629244"/>
          </a:xfrm>
          <a:prstGeom prst="roundRect">
            <a:avLst/>
          </a:prstGeom>
          <a:noFill/>
          <a:ln w="28575"/>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GB"/>
          </a:p>
        </p:txBody>
      </p:sp>
      <p:grpSp>
        <p:nvGrpSpPr>
          <p:cNvPr id="10" name="Group 9">
            <a:extLst>
              <a:ext uri="{FF2B5EF4-FFF2-40B4-BE49-F238E27FC236}">
                <a16:creationId xmlns:a16="http://schemas.microsoft.com/office/drawing/2014/main" id="{645A15A4-0234-143B-2FF7-96502839DC74}"/>
              </a:ext>
            </a:extLst>
          </p:cNvPr>
          <p:cNvGrpSpPr/>
          <p:nvPr/>
        </p:nvGrpSpPr>
        <p:grpSpPr>
          <a:xfrm>
            <a:off x="7453779" y="5738622"/>
            <a:ext cx="645483" cy="487608"/>
            <a:chOff x="6763265" y="3933568"/>
            <a:chExt cx="1412789" cy="1202724"/>
          </a:xfrm>
        </p:grpSpPr>
        <p:pic>
          <p:nvPicPr>
            <p:cNvPr id="11" name="Graphic 10" descr="Thumbs up sign with solid fill">
              <a:extLst>
                <a:ext uri="{FF2B5EF4-FFF2-40B4-BE49-F238E27FC236}">
                  <a16:creationId xmlns:a16="http://schemas.microsoft.com/office/drawing/2014/main" id="{19DB2C1E-C309-318C-BC16-D85BF6A15BEE}"/>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6977501" y="4002189"/>
              <a:ext cx="914400" cy="914400"/>
            </a:xfrm>
            <a:prstGeom prst="rect">
              <a:avLst/>
            </a:prstGeom>
          </p:spPr>
        </p:pic>
        <p:sp>
          <p:nvSpPr>
            <p:cNvPr id="12" name="Rectangle: Rounded Corners 11">
              <a:extLst>
                <a:ext uri="{FF2B5EF4-FFF2-40B4-BE49-F238E27FC236}">
                  <a16:creationId xmlns:a16="http://schemas.microsoft.com/office/drawing/2014/main" id="{AE44AF77-0BBF-A30C-0611-5CB421E71C6C}"/>
                </a:ext>
              </a:extLst>
            </p:cNvPr>
            <p:cNvSpPr/>
            <p:nvPr/>
          </p:nvSpPr>
          <p:spPr>
            <a:xfrm>
              <a:off x="6763265" y="3933568"/>
              <a:ext cx="1412789" cy="1202724"/>
            </a:xfrm>
            <a:prstGeom prst="roundRect">
              <a:avLst/>
            </a:prstGeom>
            <a:noFill/>
            <a:ln w="38100">
              <a:solidFill>
                <a:srgbClr val="00B05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noProof="0" dirty="0"/>
            </a:p>
          </p:txBody>
        </p:sp>
      </p:grpSp>
      <p:sp>
        <p:nvSpPr>
          <p:cNvPr id="13" name="Rectangle: Rounded Corners 12">
            <a:extLst>
              <a:ext uri="{FF2B5EF4-FFF2-40B4-BE49-F238E27FC236}">
                <a16:creationId xmlns:a16="http://schemas.microsoft.com/office/drawing/2014/main" id="{2B5B711C-DB94-43F3-0A0E-EE2853A93EDB}"/>
              </a:ext>
            </a:extLst>
          </p:cNvPr>
          <p:cNvSpPr/>
          <p:nvPr/>
        </p:nvSpPr>
        <p:spPr>
          <a:xfrm>
            <a:off x="2924175" y="5730897"/>
            <a:ext cx="4371975" cy="483325"/>
          </a:xfrm>
          <a:prstGeom prst="round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noProof="0" dirty="0">
                <a:latin typeface="Congenial" panose="02000503040000020004" pitchFamily="2" charset="0"/>
              </a:rPr>
              <a:t>The choice of online communities</a:t>
            </a:r>
            <a:endParaRPr lang="en-GB" sz="2000" b="1" i="1" noProof="0" dirty="0">
              <a:latin typeface="Congenial" panose="02000503040000020004" pitchFamily="2" charset="0"/>
            </a:endParaRPr>
          </a:p>
        </p:txBody>
      </p:sp>
    </p:spTree>
    <p:extLst>
      <p:ext uri="{BB962C8B-B14F-4D97-AF65-F5344CB8AC3E}">
        <p14:creationId xmlns:p14="http://schemas.microsoft.com/office/powerpoint/2010/main" val="342037665"/>
      </p:ext>
    </p:extLst>
  </p:cSld>
  <p:clrMapOvr>
    <a:masterClrMapping/>
  </p:clrMapOvr>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438" row="1">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34F47239-0070-462D-9642-CA7872FD332C}">
  <we:reference id="wa200005669" version="2.0.0.0" store="en-GB" storeType="OMEX"/>
  <we:alternateReferences>
    <we:reference id="WA200005669" version="2.0.0.0" store=""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otalTime>0</TotalTime>
  <Words>1763</Words>
  <Application>Microsoft Office PowerPoint</Application>
  <PresentationFormat>Widescreen</PresentationFormat>
  <Paragraphs>229</Paragraphs>
  <Slides>37</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37</vt:i4>
      </vt:variant>
    </vt:vector>
  </HeadingPairs>
  <TitlesOfParts>
    <vt:vector size="41" baseType="lpstr">
      <vt:lpstr>Calibri</vt:lpstr>
      <vt:lpstr>Calibri Light</vt:lpstr>
      <vt:lpstr>Congenial</vt:lpstr>
      <vt:lpstr>Retrospect</vt:lpstr>
      <vt:lpstr>National Extended Certificate in Information Technology (AAQ)</vt:lpstr>
      <vt:lpstr>Unit 1: Information Technology Systems</vt:lpstr>
      <vt:lpstr>Topic C  –  Operating Online</vt:lpstr>
      <vt:lpstr>Topic C2 –  Online Communities</vt:lpstr>
      <vt:lpstr>Specification Topics Covered</vt:lpstr>
      <vt:lpstr>Learning Objectives</vt:lpstr>
      <vt:lpstr>C.2.1 Online Communities</vt:lpstr>
      <vt:lpstr>What Is An Online Community?</vt:lpstr>
      <vt:lpstr>Online Communities</vt:lpstr>
      <vt:lpstr>C.2.1.1 Social Media</vt:lpstr>
      <vt:lpstr>Online Communities</vt:lpstr>
      <vt:lpstr>Social Media Definition</vt:lpstr>
      <vt:lpstr>Social Media Examples</vt:lpstr>
      <vt:lpstr>Social Media Interactions</vt:lpstr>
      <vt:lpstr>Facebook Interaction Examples - 1</vt:lpstr>
      <vt:lpstr>Facebook Interaction Examples - 1</vt:lpstr>
      <vt:lpstr>Facebook Interactions</vt:lpstr>
      <vt:lpstr>Research Task – Social Media Interactions</vt:lpstr>
      <vt:lpstr>Research Task Suggested Answers – Reddit</vt:lpstr>
      <vt:lpstr>Research Task Suggested Answers – Reddit</vt:lpstr>
      <vt:lpstr>Class Discussion: Your Own Social Media</vt:lpstr>
      <vt:lpstr>C.2.1.2 Blog / Vlog</vt:lpstr>
      <vt:lpstr>C.2.1.3 Wiki</vt:lpstr>
      <vt:lpstr>C.2.1.4 Chatrooms</vt:lpstr>
      <vt:lpstr>C.2.1.5  Instant Messaging</vt:lpstr>
      <vt:lpstr>C.2.1.6 Podcasts</vt:lpstr>
      <vt:lpstr>C.2.1.7 Forums</vt:lpstr>
      <vt:lpstr>Class Task 1 – Online Communities</vt:lpstr>
      <vt:lpstr>Exam Style Questions</vt:lpstr>
      <vt:lpstr>Exam Questions</vt:lpstr>
      <vt:lpstr>The ‘Name / State / Give’  Command Word</vt:lpstr>
      <vt:lpstr>Name / State / Give Question –  How The Marks Are Awarded</vt:lpstr>
      <vt:lpstr>The ‘Explain’ Command Word</vt:lpstr>
      <vt:lpstr>End of lesson: Exam Style Questions</vt:lpstr>
      <vt:lpstr>Self-Check: Lesson Review</vt:lpstr>
      <vt:lpstr>Further Reading</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09 – Project Management</dc:title>
  <dc:creator>Paul Meaney</dc:creator>
  <cp:lastModifiedBy>paul meaney</cp:lastModifiedBy>
  <cp:revision>347</cp:revision>
  <dcterms:created xsi:type="dcterms:W3CDTF">2021-01-26T12:07:25Z</dcterms:created>
  <dcterms:modified xsi:type="dcterms:W3CDTF">2025-06-26T15:16:18Z</dcterms:modified>
</cp:coreProperties>
</file>